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Josefin Slab"/>
      <p:regular r:id="rId24"/>
      <p:bold r:id="rId25"/>
      <p:italic r:id="rId26"/>
      <p:boldItalic r:id="rId27"/>
    </p:embeddedFont>
    <p:embeddedFont>
      <p:font typeface="Anton"/>
      <p:regular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  <p:embeddedFont>
      <p:font typeface="Fira Sans Condensed Light"/>
      <p:regular r:id="rId37"/>
      <p:bold r:id="rId38"/>
      <p:italic r:id="rId39"/>
      <p:boldItalic r:id="rId40"/>
    </p:embeddedFont>
    <p:embeddedFont>
      <p:font typeface="Fira Sans Condensed"/>
      <p:regular r:id="rId41"/>
      <p:bold r:id="rId42"/>
      <p:italic r:id="rId43"/>
      <p:boldItalic r:id="rId44"/>
    </p:embeddedFont>
    <p:embeddedFont>
      <p:font typeface="Advent Pro Light"/>
      <p:regular r:id="rId45"/>
      <p:bold r:id="rId46"/>
    </p:embeddedFont>
    <p:embeddedFont>
      <p:font typeface="Rajdhani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Light-boldItalic.fntdata"/><Relationship Id="rId20" Type="http://schemas.openxmlformats.org/officeDocument/2006/relationships/slide" Target="slides/slide14.xml"/><Relationship Id="rId42" Type="http://schemas.openxmlformats.org/officeDocument/2006/relationships/font" Target="fonts/FiraSansCondensed-bold.fntdata"/><Relationship Id="rId41" Type="http://schemas.openxmlformats.org/officeDocument/2006/relationships/font" Target="fonts/FiraSansCondensed-regular.fntdata"/><Relationship Id="rId22" Type="http://schemas.openxmlformats.org/officeDocument/2006/relationships/slide" Target="slides/slide16.xml"/><Relationship Id="rId44" Type="http://schemas.openxmlformats.org/officeDocument/2006/relationships/font" Target="fonts/FiraSansCondensed-boldItalic.fntdata"/><Relationship Id="rId21" Type="http://schemas.openxmlformats.org/officeDocument/2006/relationships/slide" Target="slides/slide15.xml"/><Relationship Id="rId43" Type="http://schemas.openxmlformats.org/officeDocument/2006/relationships/font" Target="fonts/FiraSansCondensed-italic.fntdata"/><Relationship Id="rId24" Type="http://schemas.openxmlformats.org/officeDocument/2006/relationships/font" Target="fonts/JosefinSlab-regular.fntdata"/><Relationship Id="rId46" Type="http://schemas.openxmlformats.org/officeDocument/2006/relationships/font" Target="fonts/AdventProLight-bold.fntdata"/><Relationship Id="rId23" Type="http://schemas.openxmlformats.org/officeDocument/2006/relationships/slide" Target="slides/slide17.xml"/><Relationship Id="rId45" Type="http://schemas.openxmlformats.org/officeDocument/2006/relationships/font" Target="fonts/AdventPr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JosefinSlab-italic.fntdata"/><Relationship Id="rId48" Type="http://schemas.openxmlformats.org/officeDocument/2006/relationships/font" Target="fonts/Rajdhani-bold.fntdata"/><Relationship Id="rId25" Type="http://schemas.openxmlformats.org/officeDocument/2006/relationships/font" Target="fonts/JosefinSlab-bold.fntdata"/><Relationship Id="rId47" Type="http://schemas.openxmlformats.org/officeDocument/2006/relationships/font" Target="fonts/Rajdhani-regular.fntdata"/><Relationship Id="rId28" Type="http://schemas.openxmlformats.org/officeDocument/2006/relationships/font" Target="fonts/Anton-regular.fntdata"/><Relationship Id="rId27" Type="http://schemas.openxmlformats.org/officeDocument/2006/relationships/font" Target="fonts/JosefinSlab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37" Type="http://schemas.openxmlformats.org/officeDocument/2006/relationships/font" Target="fonts/FiraSansCondensedLight-regular.fntdata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39" Type="http://schemas.openxmlformats.org/officeDocument/2006/relationships/font" Target="fonts/FiraSansCondensedLight-italic.fntdata"/><Relationship Id="rId16" Type="http://schemas.openxmlformats.org/officeDocument/2006/relationships/slide" Target="slides/slide10.xml"/><Relationship Id="rId38" Type="http://schemas.openxmlformats.org/officeDocument/2006/relationships/font" Target="fonts/FiraSansCondensedLigh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8877b625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8877b625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877b625e8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8877b625e8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8877b625e8_0_8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8877b625e8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877b625e8_0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8877b625e8_0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8877b625e8_0_8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8877b625e8_0_8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8877b625e8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8877b625e8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8877b625e8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8877b625e8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8877b625e8_0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8877b625e8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877b625e8_0_8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877b625e8_0_8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8877b625e8_0_9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8877b625e8_0_9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877b625e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877b625e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877b625e8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877b625e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8877b625e8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8877b625e8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877b625e8_0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877b625e8_0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8877b625e8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8877b625e8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8877b625e8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8877b625e8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877b625e8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8877b625e8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Заглавие на секция и описание 1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6" name="Google Shape;66;p14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0" name="Google Shape;80;p18"/>
          <p:cNvSpPr txBox="1"/>
          <p:nvPr>
            <p:ph idx="1" type="subTitle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/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solidFill>
            <a:srgbClr val="FFFFFF">
              <a:alpha val="450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300">
                <a:solidFill>
                  <a:srgbClr val="F3F3F3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romanLcPeriod"/>
              <a:defRPr sz="12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  <a:defRPr sz="12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lphaLcPeriod"/>
              <a:defRPr sz="12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AutoNum type="romanLcPeriod"/>
              <a:defRPr sz="1200"/>
            </a:lvl9pPr>
          </a:lstStyle>
          <a:p/>
        </p:txBody>
      </p:sp>
      <p:sp>
        <p:nvSpPr>
          <p:cNvPr id="85" name="Google Shape;85;p2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idx="1" type="subTitle"/>
          </p:nvPr>
        </p:nvSpPr>
        <p:spPr>
          <a:xfrm flipH="1">
            <a:off x="55841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idx="2" type="subTitle"/>
          </p:nvPr>
        </p:nvSpPr>
        <p:spPr>
          <a:xfrm flipH="1">
            <a:off x="50793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3" type="subTitle"/>
          </p:nvPr>
        </p:nvSpPr>
        <p:spPr>
          <a:xfrm flipH="1">
            <a:off x="1858635" y="2904500"/>
            <a:ext cx="1701300" cy="4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sz="1800"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ton"/>
              <a:buNone/>
              <a:defRPr b="1" sz="14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90" name="Google Shape;90;p21"/>
          <p:cNvSpPr txBox="1"/>
          <p:nvPr>
            <p:ph idx="4" type="subTitle"/>
          </p:nvPr>
        </p:nvSpPr>
        <p:spPr>
          <a:xfrm flipH="1">
            <a:off x="1353800" y="3229525"/>
            <a:ext cx="2711100" cy="7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1" name="Google Shape;91;p2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título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/>
          <p:nvPr>
            <p:ph idx="1" type="subTitle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8" name="Google Shape;98;p24"/>
          <p:cNvSpPr txBox="1"/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title"/>
          </p:nvPr>
        </p:nvSpPr>
        <p:spPr>
          <a:xfrm>
            <a:off x="522825" y="971850"/>
            <a:ext cx="3787800" cy="319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799950" y="1954200"/>
            <a:ext cx="194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849170" y="1001125"/>
            <a:ext cx="2026800" cy="18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4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 txBox="1"/>
          <p:nvPr>
            <p:ph hasCustomPrompt="1" type="title"/>
          </p:nvPr>
        </p:nvSpPr>
        <p:spPr>
          <a:xfrm>
            <a:off x="311700" y="2062500"/>
            <a:ext cx="8520600" cy="111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9" name="Google Shape;109;p28"/>
          <p:cNvSpPr txBox="1"/>
          <p:nvPr>
            <p:ph idx="1" type="body"/>
          </p:nvPr>
        </p:nvSpPr>
        <p:spPr>
          <a:xfrm>
            <a:off x="311700" y="3255700"/>
            <a:ext cx="8520600" cy="5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noFill/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30"/>
          <p:cNvSpPr txBox="1"/>
          <p:nvPr>
            <p:ph idx="1" type="subTitle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4" name="Google Shape;114;p30"/>
          <p:cNvSpPr txBox="1"/>
          <p:nvPr>
            <p:ph idx="2" type="title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30"/>
          <p:cNvSpPr txBox="1"/>
          <p:nvPr>
            <p:ph idx="3" type="subTitle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4" type="title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30"/>
          <p:cNvSpPr txBox="1"/>
          <p:nvPr>
            <p:ph idx="5" type="subTitle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6" type="title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72000" rtl="0">
              <a:spcBef>
                <a:spcPts val="0"/>
              </a:spcBef>
              <a:spcAft>
                <a:spcPts val="0"/>
              </a:spcAft>
              <a:buSzPts val="1400"/>
              <a:buNone/>
              <a:defRPr i="0" sz="24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30"/>
          <p:cNvSpPr txBox="1"/>
          <p:nvPr>
            <p:ph idx="7" type="subTitle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20" name="Google Shape;120;p30"/>
          <p:cNvSpPr txBox="1"/>
          <p:nvPr>
            <p:ph hasCustomPrompt="1" idx="8" type="title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1" name="Google Shape;121;p30"/>
          <p:cNvSpPr txBox="1"/>
          <p:nvPr>
            <p:ph hasCustomPrompt="1" idx="9" type="title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/>
          <p:nvPr>
            <p:ph hasCustomPrompt="1" idx="13" type="title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3" name="Google Shape;123;p30"/>
          <p:cNvSpPr txBox="1"/>
          <p:nvPr>
            <p:ph hasCustomPrompt="1" idx="14" type="title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1"/>
          <p:cNvSpPr txBox="1"/>
          <p:nvPr>
            <p:ph idx="1" type="subTitle"/>
          </p:nvPr>
        </p:nvSpPr>
        <p:spPr>
          <a:xfrm>
            <a:off x="1725925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6" name="Google Shape;126;p31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7" name="Google Shape;127;p31"/>
          <p:cNvSpPr txBox="1"/>
          <p:nvPr>
            <p:ph idx="3" type="subTitle"/>
          </p:nvPr>
        </p:nvSpPr>
        <p:spPr>
          <a:xfrm>
            <a:off x="1725925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8" name="Google Shape;128;p31"/>
          <p:cNvSpPr txBox="1"/>
          <p:nvPr>
            <p:ph idx="4" type="subTitle"/>
          </p:nvPr>
        </p:nvSpPr>
        <p:spPr>
          <a:xfrm>
            <a:off x="5803499" y="3491450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Josefin Slab"/>
              <a:buNone/>
              <a:defRPr sz="11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9" name="Google Shape;129;p3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/>
          <p:nvPr>
            <p:ph idx="1" type="subTitle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32" name="Google Shape;132;p32"/>
          <p:cNvSpPr txBox="1"/>
          <p:nvPr>
            <p:ph idx="2" type="subTitle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33" name="Google Shape;133;p32"/>
          <p:cNvSpPr txBox="1"/>
          <p:nvPr>
            <p:ph idx="3" type="subTitle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34" name="Google Shape;134;p32"/>
          <p:cNvSpPr txBox="1"/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32"/>
          <p:cNvSpPr txBox="1"/>
          <p:nvPr>
            <p:ph idx="4" type="title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32"/>
          <p:cNvSpPr txBox="1"/>
          <p:nvPr>
            <p:ph idx="5" type="title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8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32"/>
          <p:cNvSpPr txBox="1"/>
          <p:nvPr>
            <p:ph idx="6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 and text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3"/>
          <p:cNvSpPr txBox="1"/>
          <p:nvPr>
            <p:ph idx="1" type="subTitle"/>
          </p:nvPr>
        </p:nvSpPr>
        <p:spPr>
          <a:xfrm>
            <a:off x="6006000" y="2320225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40" name="Google Shape;140;p33"/>
          <p:cNvSpPr txBox="1"/>
          <p:nvPr>
            <p:ph idx="2" type="subTitle"/>
          </p:nvPr>
        </p:nvSpPr>
        <p:spPr>
          <a:xfrm>
            <a:off x="6006000" y="3478616"/>
            <a:ext cx="20061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41" name="Google Shape;141;p33"/>
          <p:cNvSpPr txBox="1"/>
          <p:nvPr>
            <p:ph hasCustomPrompt="1" type="title"/>
          </p:nvPr>
        </p:nvSpPr>
        <p:spPr>
          <a:xfrm>
            <a:off x="6006000" y="1954025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2" name="Google Shape;142;p33"/>
          <p:cNvSpPr txBox="1"/>
          <p:nvPr>
            <p:ph hasCustomPrompt="1" idx="3" type="title"/>
          </p:nvPr>
        </p:nvSpPr>
        <p:spPr>
          <a:xfrm>
            <a:off x="6006000" y="3100474"/>
            <a:ext cx="1235400" cy="47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43" name="Google Shape;143;p33"/>
          <p:cNvSpPr txBox="1"/>
          <p:nvPr>
            <p:ph idx="4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4"/>
          <p:cNvSpPr txBox="1"/>
          <p:nvPr>
            <p:ph type="title"/>
          </p:nvPr>
        </p:nvSpPr>
        <p:spPr>
          <a:xfrm>
            <a:off x="916225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34"/>
          <p:cNvSpPr txBox="1"/>
          <p:nvPr>
            <p:ph idx="1" type="subTitle"/>
          </p:nvPr>
        </p:nvSpPr>
        <p:spPr>
          <a:xfrm>
            <a:off x="786275" y="19094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7" name="Google Shape;147;p34"/>
          <p:cNvSpPr txBox="1"/>
          <p:nvPr>
            <p:ph idx="2" type="title"/>
          </p:nvPr>
        </p:nvSpPr>
        <p:spPr>
          <a:xfrm>
            <a:off x="6298374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34"/>
          <p:cNvSpPr txBox="1"/>
          <p:nvPr>
            <p:ph idx="3" type="subTitle"/>
          </p:nvPr>
        </p:nvSpPr>
        <p:spPr>
          <a:xfrm>
            <a:off x="6080425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49" name="Google Shape;149;p34"/>
          <p:cNvSpPr txBox="1"/>
          <p:nvPr>
            <p:ph idx="4" type="title"/>
          </p:nvPr>
        </p:nvSpPr>
        <p:spPr>
          <a:xfrm>
            <a:off x="3607299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34"/>
          <p:cNvSpPr txBox="1"/>
          <p:nvPr>
            <p:ph idx="5" type="subTitle"/>
          </p:nvPr>
        </p:nvSpPr>
        <p:spPr>
          <a:xfrm>
            <a:off x="3389350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1" name="Google Shape;151;p34"/>
          <p:cNvSpPr txBox="1"/>
          <p:nvPr>
            <p:ph idx="6" type="title"/>
          </p:nvPr>
        </p:nvSpPr>
        <p:spPr>
          <a:xfrm>
            <a:off x="3607299" y="244381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2" name="Google Shape;152;p34"/>
          <p:cNvSpPr txBox="1"/>
          <p:nvPr>
            <p:ph idx="7" type="subTitle"/>
          </p:nvPr>
        </p:nvSpPr>
        <p:spPr>
          <a:xfrm>
            <a:off x="3389350" y="19094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3" name="Google Shape;153;p34"/>
          <p:cNvSpPr txBox="1"/>
          <p:nvPr>
            <p:ph idx="8" type="title"/>
          </p:nvPr>
        </p:nvSpPr>
        <p:spPr>
          <a:xfrm>
            <a:off x="916225" y="3872760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4" name="Google Shape;154;p34"/>
          <p:cNvSpPr txBox="1"/>
          <p:nvPr>
            <p:ph idx="9" type="subTitle"/>
          </p:nvPr>
        </p:nvSpPr>
        <p:spPr>
          <a:xfrm>
            <a:off x="786325" y="3332250"/>
            <a:ext cx="2101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5" name="Google Shape;155;p34"/>
          <p:cNvSpPr txBox="1"/>
          <p:nvPr>
            <p:ph idx="13" type="title"/>
          </p:nvPr>
        </p:nvSpPr>
        <p:spPr>
          <a:xfrm>
            <a:off x="6495924" y="3872763"/>
            <a:ext cx="14463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4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6" name="Google Shape;156;p34"/>
          <p:cNvSpPr txBox="1"/>
          <p:nvPr>
            <p:ph idx="14" type="subTitle"/>
          </p:nvPr>
        </p:nvSpPr>
        <p:spPr>
          <a:xfrm>
            <a:off x="6080425" y="3332250"/>
            <a:ext cx="2277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57" name="Google Shape;157;p34"/>
          <p:cNvSpPr txBox="1"/>
          <p:nvPr>
            <p:ph idx="15"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5"/>
          <p:cNvSpPr txBox="1"/>
          <p:nvPr>
            <p:ph type="ctrTitle"/>
          </p:nvPr>
        </p:nvSpPr>
        <p:spPr>
          <a:xfrm>
            <a:off x="2562175" y="725400"/>
            <a:ext cx="40200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sz="52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60" name="Google Shape;160;p35"/>
          <p:cNvSpPr txBox="1"/>
          <p:nvPr>
            <p:ph idx="1" type="subTitle"/>
          </p:nvPr>
        </p:nvSpPr>
        <p:spPr>
          <a:xfrm>
            <a:off x="2561975" y="2225200"/>
            <a:ext cx="402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None/>
              <a:defRPr sz="28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161" name="Google Shape;161;p35"/>
          <p:cNvSpPr txBox="1"/>
          <p:nvPr/>
        </p:nvSpPr>
        <p:spPr>
          <a:xfrm>
            <a:off x="2813425" y="3796475"/>
            <a:ext cx="3517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bg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CREDITS: This presentation template was created by </a:t>
            </a:r>
            <a:r>
              <a:rPr b="1" lang="bg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3"/>
              </a:rPr>
              <a:t>Slidesgo</a:t>
            </a:r>
            <a:r>
              <a:rPr lang="bg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including icons by </a:t>
            </a:r>
            <a:r>
              <a:rPr b="1" lang="bg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4"/>
              </a:rPr>
              <a:t>Flaticon</a:t>
            </a:r>
            <a:r>
              <a:rPr lang="bg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, and infographics &amp; images by </a:t>
            </a:r>
            <a:r>
              <a:rPr b="1" lang="bg" sz="900">
                <a:solidFill>
                  <a:srgbClr val="F3F3F3"/>
                </a:solidFill>
                <a:uFill>
                  <a:noFill/>
                </a:uFill>
                <a:latin typeface="Fira Sans Condensed"/>
                <a:ea typeface="Fira Sans Condensed"/>
                <a:cs typeface="Fira Sans Condensed"/>
                <a:sym typeface="Fira Sans Condensed"/>
                <a:hlinkClick r:id="rId5"/>
              </a:rPr>
              <a:t>Freepik</a:t>
            </a:r>
            <a:r>
              <a:rPr lang="bg" sz="9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. </a:t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4.xml"/><Relationship Id="rId6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b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0C343D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b="1" sz="280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jp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jpg"/><Relationship Id="rId4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jpg"/><Relationship Id="rId4" Type="http://schemas.openxmlformats.org/officeDocument/2006/relationships/image" Target="../media/image33.png"/><Relationship Id="rId5" Type="http://schemas.openxmlformats.org/officeDocument/2006/relationships/image" Target="../media/image3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ikirov/Elsys-Thesis-Work-2019-2020/tree/RL" TargetMode="External"/><Relationship Id="rId4" Type="http://schemas.openxmlformats.org/officeDocument/2006/relationships/hyperlink" Target="https://docs.google.com/document/d/1CQ53jmWlhjMbRknMTctk8LHwUnAJSJJfNmIvuUoQuVs/edit?usp=sharing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jpg"/><Relationship Id="rId4" Type="http://schemas.openxmlformats.org/officeDocument/2006/relationships/image" Target="../media/image17.gif"/><Relationship Id="rId5" Type="http://schemas.openxmlformats.org/officeDocument/2006/relationships/image" Target="../media/image41.gif"/><Relationship Id="rId6" Type="http://schemas.openxmlformats.org/officeDocument/2006/relationships/image" Target="../media/image25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0.jp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0.jpg"/><Relationship Id="rId4" Type="http://schemas.openxmlformats.org/officeDocument/2006/relationships/image" Target="../media/image23.gif"/><Relationship Id="rId9" Type="http://schemas.openxmlformats.org/officeDocument/2006/relationships/image" Target="../media/image27.gif"/><Relationship Id="rId5" Type="http://schemas.openxmlformats.org/officeDocument/2006/relationships/image" Target="../media/image20.gif"/><Relationship Id="rId6" Type="http://schemas.openxmlformats.org/officeDocument/2006/relationships/image" Target="../media/image26.gif"/><Relationship Id="rId7" Type="http://schemas.openxmlformats.org/officeDocument/2006/relationships/image" Target="../media/image22.gif"/><Relationship Id="rId8" Type="http://schemas.openxmlformats.org/officeDocument/2006/relationships/image" Target="../media/image2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jpg"/><Relationship Id="rId4" Type="http://schemas.openxmlformats.org/officeDocument/2006/relationships/image" Target="../media/image28.gif"/><Relationship Id="rId5" Type="http://schemas.openxmlformats.org/officeDocument/2006/relationships/image" Target="../media/image29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jpg"/><Relationship Id="rId4" Type="http://schemas.openxmlformats.org/officeDocument/2006/relationships/image" Target="../media/image42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 txBox="1"/>
          <p:nvPr>
            <p:ph type="ctrTitle"/>
          </p:nvPr>
        </p:nvSpPr>
        <p:spPr>
          <a:xfrm>
            <a:off x="311700" y="744575"/>
            <a:ext cx="4407300" cy="26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bg" sz="4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Стрелкова игра с изкуствен интелект</a:t>
            </a:r>
            <a:endParaRPr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69" name="Google Shape;169;p38"/>
          <p:cNvSpPr txBox="1"/>
          <p:nvPr>
            <p:ph idx="1" type="subTitle"/>
          </p:nvPr>
        </p:nvSpPr>
        <p:spPr>
          <a:xfrm>
            <a:off x="2787525" y="4167150"/>
            <a:ext cx="17733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Дипломант: Михаил Киров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0" name="Google Shape;170;p38"/>
          <p:cNvPicPr preferRelativeResize="0"/>
          <p:nvPr/>
        </p:nvPicPr>
        <p:blipFill rotWithShape="1">
          <a:blip r:embed="rId4">
            <a:alphaModFix/>
          </a:blip>
          <a:srcRect b="5495" l="6664" r="6220" t="4858"/>
          <a:stretch/>
        </p:blipFill>
        <p:spPr>
          <a:xfrm>
            <a:off x="4867575" y="411975"/>
            <a:ext cx="4197350" cy="431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8"/>
          <p:cNvSpPr txBox="1"/>
          <p:nvPr>
            <p:ph idx="1" type="subTitle"/>
          </p:nvPr>
        </p:nvSpPr>
        <p:spPr>
          <a:xfrm>
            <a:off x="463700" y="4167150"/>
            <a:ext cx="1773300" cy="6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bg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Научен ръководител</a:t>
            </a:r>
            <a:r>
              <a:rPr lang="bg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Виктор Кетипов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47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Автомат на състоянията</a:t>
            </a:r>
            <a:endParaRPr/>
          </a:p>
        </p:txBody>
      </p:sp>
      <p:pic>
        <p:nvPicPr>
          <p:cNvPr id="692" name="Google Shape;6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850" y="1082525"/>
            <a:ext cx="5203868" cy="37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7"/>
          <p:cNvSpPr txBox="1"/>
          <p:nvPr/>
        </p:nvSpPr>
        <p:spPr>
          <a:xfrm>
            <a:off x="6061525" y="1454275"/>
            <a:ext cx="2710200" cy="3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Визуални блокове, имплементирани чрез C++ логика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Противникът намира най-близкият играч, доближава се и стреля по него. Ако играчът е клекнал, той също кляка, за да са на едно ниво.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8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Машинно самообучение - трениране</a:t>
            </a:r>
            <a:endParaRPr/>
          </a:p>
        </p:txBody>
      </p:sp>
      <p:sp>
        <p:nvSpPr>
          <p:cNvPr id="699" name="Google Shape;699;p48"/>
          <p:cNvSpPr txBox="1"/>
          <p:nvPr/>
        </p:nvSpPr>
        <p:spPr>
          <a:xfrm>
            <a:off x="326675" y="1305675"/>
            <a:ext cx="2710200" cy="30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Агент тренира срещу 4 противника, имплементирани с традиционен изкуствен интелект.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Разработен е потребителски интерфейс за управление на основните параметри, свързани с тренирането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700" name="Google Shape;7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125" y="1294938"/>
            <a:ext cx="5756722" cy="3100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Машинно самообучение - алгоритъм</a:t>
            </a:r>
            <a:endParaRPr/>
          </a:p>
        </p:txBody>
      </p:sp>
      <p:pic>
        <p:nvPicPr>
          <p:cNvPr id="706" name="Google Shape;70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00" y="2091150"/>
            <a:ext cx="5033875" cy="218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087" y="2119938"/>
            <a:ext cx="3683713" cy="2124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50"/>
          <p:cNvSpPr txBox="1"/>
          <p:nvPr>
            <p:ph type="title"/>
          </p:nvPr>
        </p:nvSpPr>
        <p:spPr>
          <a:xfrm>
            <a:off x="3086300" y="1521575"/>
            <a:ext cx="3049200" cy="11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 sz="7200"/>
              <a:t>Демо</a:t>
            </a:r>
            <a:endParaRPr sz="7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51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Основни постижения</a:t>
            </a:r>
            <a:endParaRPr/>
          </a:p>
        </p:txBody>
      </p:sp>
      <p:sp>
        <p:nvSpPr>
          <p:cNvPr id="718" name="Google Shape;718;p51"/>
          <p:cNvSpPr txBox="1"/>
          <p:nvPr/>
        </p:nvSpPr>
        <p:spPr>
          <a:xfrm>
            <a:off x="1628500" y="1624150"/>
            <a:ext cx="5887200" cy="23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Реализиране на мултиплейър режим на играта с дедикиран сървър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Реализиране на алгоритъм за машинно самообучение с утвърждение на C++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 Потребителски интерфейс за трениране на агентите.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2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Бъдещо развитие</a:t>
            </a:r>
            <a:endParaRPr/>
          </a:p>
        </p:txBody>
      </p:sp>
      <p:sp>
        <p:nvSpPr>
          <p:cNvPr id="724" name="Google Shape;724;p52"/>
          <p:cNvSpPr txBox="1"/>
          <p:nvPr/>
        </p:nvSpPr>
        <p:spPr>
          <a:xfrm>
            <a:off x="1628500" y="2168925"/>
            <a:ext cx="5887200" cy="16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Изнасяне на цялата логика по машинното самообучение като плъгин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Добавяне на повече опции за трениране на изкуствения интелект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3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Допълнителна информация за проекта</a:t>
            </a:r>
            <a:endParaRPr/>
          </a:p>
        </p:txBody>
      </p:sp>
      <p:sp>
        <p:nvSpPr>
          <p:cNvPr id="730" name="Google Shape;730;p53"/>
          <p:cNvSpPr txBox="1"/>
          <p:nvPr/>
        </p:nvSpPr>
        <p:spPr>
          <a:xfrm>
            <a:off x="1166425" y="1686400"/>
            <a:ext cx="7257600" cy="30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Github repository: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https://github.com/mikirov/Elsys-Thesis-Work-2019-2020/tree/RL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Кратка документация: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https://docs.google.com/document/d/15Rjy9aGErR9NcBkSaQYd_FXTH52L9g5ZnSLFcrt4Ko8/edit?usp=sharing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Дипломна работа (пълна документация):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 u="sng">
                <a:solidFill>
                  <a:schemeClr val="hlink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  <a:hlinkClick r:id="rId4"/>
              </a:rPr>
              <a:t>https://docs.google.com/document/d/1CQ53jmWlhjMbRknMTctk8LHwUnAJSJJfNmIvuUoQuVs/edit?usp=sharing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 Condensed Light"/>
              <a:buChar char="-"/>
            </a:pPr>
            <a:r>
              <a:rPr lang="bg" sz="1800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https://shimonchick.itch.io/bossbattle</a:t>
            </a:r>
            <a:endParaRPr sz="1800"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4"/>
          <p:cNvSpPr txBox="1"/>
          <p:nvPr>
            <p:ph type="title"/>
          </p:nvPr>
        </p:nvSpPr>
        <p:spPr>
          <a:xfrm>
            <a:off x="2422250" y="1418700"/>
            <a:ext cx="5296200" cy="23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Благодаря ви за вниманието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9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Изисквания към</a:t>
            </a:r>
            <a:r>
              <a:rPr lang="bg"/>
              <a:t> играта</a:t>
            </a:r>
            <a:endParaRPr/>
          </a:p>
        </p:txBody>
      </p:sp>
      <p:sp>
        <p:nvSpPr>
          <p:cNvPr id="177" name="Google Shape;177;p39"/>
          <p:cNvSpPr txBox="1"/>
          <p:nvPr/>
        </p:nvSpPr>
        <p:spPr>
          <a:xfrm>
            <a:off x="1498000" y="1514100"/>
            <a:ext cx="6148200" cy="21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bg">
                <a:solidFill>
                  <a:srgbClr val="FFFFFF"/>
                </a:solidFill>
              </a:rPr>
              <a:t>Разработка нa различни видове оръжия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bg">
                <a:solidFill>
                  <a:srgbClr val="FFFFFF"/>
                </a:solidFill>
              </a:rPr>
              <a:t>Добавяне на анимации за различни действия на играчите и противниците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bg">
                <a:solidFill>
                  <a:srgbClr val="FFFFFF"/>
                </a:solidFill>
              </a:rPr>
              <a:t>Добавяне на Multiplayer функционалност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bg">
                <a:solidFill>
                  <a:srgbClr val="FFFFFF"/>
                </a:solidFill>
              </a:rPr>
              <a:t>Добавяне на кооперативен режим на играта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bg">
                <a:solidFill>
                  <a:srgbClr val="FFFFFF"/>
                </a:solidFill>
              </a:rPr>
              <a:t>Добавяне на противник с изкуствен интелект.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bg">
                <a:solidFill>
                  <a:srgbClr val="FFFFFF"/>
                </a:solidFill>
              </a:rPr>
              <a:t>Добавяне на Потребителски интерфейс (Меню, Настройки,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bg">
                <a:solidFill>
                  <a:srgbClr val="FFFFFF"/>
                </a:solidFill>
              </a:rPr>
              <a:t>Крайно меню)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bg">
                <a:solidFill>
                  <a:srgbClr val="FFFFFF"/>
                </a:solidFill>
              </a:rPr>
              <a:t>Чат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0"/>
          <p:cNvSpPr txBox="1"/>
          <p:nvPr>
            <p:ph idx="1" type="subTitle"/>
          </p:nvPr>
        </p:nvSpPr>
        <p:spPr>
          <a:xfrm>
            <a:off x="1725925" y="190677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Триизмерна стрелкова игра, поддържаща мултиплейър, с различни видове оръжия</a:t>
            </a:r>
            <a:r>
              <a:rPr lang="bg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183" name="Google Shape;183;p40"/>
          <p:cNvSpPr txBox="1"/>
          <p:nvPr>
            <p:ph idx="2" type="subTitle"/>
          </p:nvPr>
        </p:nvSpPr>
        <p:spPr>
          <a:xfrm>
            <a:off x="5803499" y="1894325"/>
            <a:ext cx="22086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Режимът на играта е кооперативен. Позволява на 4 играчи да играят заедно</a:t>
            </a:r>
            <a:endParaRPr/>
          </a:p>
        </p:txBody>
      </p:sp>
      <p:sp>
        <p:nvSpPr>
          <p:cNvPr id="184" name="Google Shape;184;p40"/>
          <p:cNvSpPr txBox="1"/>
          <p:nvPr>
            <p:ph idx="3" type="subTitle"/>
          </p:nvPr>
        </p:nvSpPr>
        <p:spPr>
          <a:xfrm>
            <a:off x="1725925" y="3640425"/>
            <a:ext cx="2925000" cy="70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Противници, имплементирани по 2 различни начина - машинно самообучение с утвърждение и автомат на състоянията.</a:t>
            </a:r>
            <a:endParaRPr/>
          </a:p>
        </p:txBody>
      </p:sp>
      <p:sp>
        <p:nvSpPr>
          <p:cNvPr id="185" name="Google Shape;185;p40"/>
          <p:cNvSpPr txBox="1"/>
          <p:nvPr>
            <p:ph idx="4" type="subTitle"/>
          </p:nvPr>
        </p:nvSpPr>
        <p:spPr>
          <a:xfrm>
            <a:off x="5803500" y="3479000"/>
            <a:ext cx="2208600" cy="80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3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Цели да създаде по-реален изкуствен интелект за традиционните стрелкови игри.</a:t>
            </a:r>
            <a:endParaRPr/>
          </a:p>
        </p:txBody>
      </p:sp>
      <p:sp>
        <p:nvSpPr>
          <p:cNvPr id="186" name="Google Shape;186;p40"/>
          <p:cNvSpPr txBox="1"/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/>
              <a:t>Идея и цели на играта</a:t>
            </a:r>
            <a:endParaRPr/>
          </a:p>
        </p:txBody>
      </p:sp>
      <p:grpSp>
        <p:nvGrpSpPr>
          <p:cNvPr id="187" name="Google Shape;187;p40"/>
          <p:cNvGrpSpPr/>
          <p:nvPr/>
        </p:nvGrpSpPr>
        <p:grpSpPr>
          <a:xfrm>
            <a:off x="5207541" y="3651649"/>
            <a:ext cx="379930" cy="381002"/>
            <a:chOff x="1197950" y="238125"/>
            <a:chExt cx="5204525" cy="5219200"/>
          </a:xfrm>
        </p:grpSpPr>
        <p:sp>
          <p:nvSpPr>
            <p:cNvPr id="188" name="Google Shape;188;p40"/>
            <p:cNvSpPr/>
            <p:nvPr/>
          </p:nvSpPr>
          <p:spPr>
            <a:xfrm>
              <a:off x="11979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18496" y="85856"/>
                  </a:moveTo>
                  <a:lnTo>
                    <a:pt x="18496" y="97175"/>
                  </a:lnTo>
                  <a:cubicBezTo>
                    <a:pt x="16245" y="96262"/>
                    <a:pt x="14680" y="94076"/>
                    <a:pt x="14680" y="91499"/>
                  </a:cubicBezTo>
                  <a:cubicBezTo>
                    <a:pt x="14680" y="88955"/>
                    <a:pt x="16245" y="86769"/>
                    <a:pt x="18496" y="85856"/>
                  </a:cubicBezTo>
                  <a:close/>
                  <a:moveTo>
                    <a:pt x="30696" y="85399"/>
                  </a:moveTo>
                  <a:lnTo>
                    <a:pt x="30696" y="97599"/>
                  </a:lnTo>
                  <a:lnTo>
                    <a:pt x="24596" y="97599"/>
                  </a:lnTo>
                  <a:lnTo>
                    <a:pt x="24596" y="85399"/>
                  </a:lnTo>
                  <a:close/>
                  <a:moveTo>
                    <a:pt x="196" y="0"/>
                  </a:moveTo>
                  <a:lnTo>
                    <a:pt x="196" y="9264"/>
                  </a:lnTo>
                  <a:lnTo>
                    <a:pt x="34512" y="9264"/>
                  </a:lnTo>
                  <a:lnTo>
                    <a:pt x="34512" y="79299"/>
                  </a:lnTo>
                  <a:lnTo>
                    <a:pt x="20779" y="79299"/>
                  </a:lnTo>
                  <a:cubicBezTo>
                    <a:pt x="14060" y="79299"/>
                    <a:pt x="8580" y="84779"/>
                    <a:pt x="8580" y="91499"/>
                  </a:cubicBezTo>
                  <a:cubicBezTo>
                    <a:pt x="8580" y="98251"/>
                    <a:pt x="14060" y="103699"/>
                    <a:pt x="20779" y="103699"/>
                  </a:cubicBezTo>
                  <a:lnTo>
                    <a:pt x="34512" y="103699"/>
                  </a:lnTo>
                  <a:lnTo>
                    <a:pt x="34512" y="118965"/>
                  </a:lnTo>
                  <a:lnTo>
                    <a:pt x="1" y="118965"/>
                  </a:lnTo>
                  <a:lnTo>
                    <a:pt x="1" y="125065"/>
                  </a:lnTo>
                  <a:lnTo>
                    <a:pt x="40612" y="125065"/>
                  </a:lnTo>
                  <a:lnTo>
                    <a:pt x="40612" y="97599"/>
                  </a:lnTo>
                  <a:lnTo>
                    <a:pt x="36796" y="97599"/>
                  </a:lnTo>
                  <a:lnTo>
                    <a:pt x="36796" y="85399"/>
                  </a:lnTo>
                  <a:lnTo>
                    <a:pt x="40612" y="85399"/>
                  </a:lnTo>
                  <a:lnTo>
                    <a:pt x="40612" y="3164"/>
                  </a:lnTo>
                  <a:lnTo>
                    <a:pt x="6296" y="3164"/>
                  </a:lnTo>
                  <a:lnTo>
                    <a:pt x="629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40"/>
            <p:cNvSpPr/>
            <p:nvPr/>
          </p:nvSpPr>
          <p:spPr>
            <a:xfrm>
              <a:off x="143117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1" y="6100"/>
                  </a:moveTo>
                  <a:lnTo>
                    <a:pt x="12201" y="27434"/>
                  </a:lnTo>
                  <a:lnTo>
                    <a:pt x="6101" y="27434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1" y="33534"/>
                  </a:lnTo>
                  <a:lnTo>
                    <a:pt x="183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40"/>
            <p:cNvSpPr/>
            <p:nvPr/>
          </p:nvSpPr>
          <p:spPr>
            <a:xfrm>
              <a:off x="1431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40"/>
            <p:cNvSpPr/>
            <p:nvPr/>
          </p:nvSpPr>
          <p:spPr>
            <a:xfrm>
              <a:off x="173617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1" y="61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40"/>
            <p:cNvSpPr/>
            <p:nvPr/>
          </p:nvSpPr>
          <p:spPr>
            <a:xfrm>
              <a:off x="1197950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40"/>
            <p:cNvSpPr/>
            <p:nvPr/>
          </p:nvSpPr>
          <p:spPr>
            <a:xfrm>
              <a:off x="1197950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1"/>
                  </a:moveTo>
                  <a:lnTo>
                    <a:pt x="1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40"/>
            <p:cNvSpPr/>
            <p:nvPr/>
          </p:nvSpPr>
          <p:spPr>
            <a:xfrm>
              <a:off x="1197950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1" y="0"/>
                  </a:moveTo>
                  <a:lnTo>
                    <a:pt x="1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40"/>
            <p:cNvSpPr/>
            <p:nvPr/>
          </p:nvSpPr>
          <p:spPr>
            <a:xfrm>
              <a:off x="1197950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1" y="1"/>
                  </a:moveTo>
                  <a:lnTo>
                    <a:pt x="1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40"/>
            <p:cNvSpPr/>
            <p:nvPr/>
          </p:nvSpPr>
          <p:spPr>
            <a:xfrm>
              <a:off x="12028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0" y="1"/>
                  </a:moveTo>
                  <a:lnTo>
                    <a:pt x="0" y="28249"/>
                  </a:lnTo>
                  <a:lnTo>
                    <a:pt x="6100" y="28249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40"/>
            <p:cNvSpPr/>
            <p:nvPr/>
          </p:nvSpPr>
          <p:spPr>
            <a:xfrm>
              <a:off x="12028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0" y="0"/>
                  </a:moveTo>
                  <a:lnTo>
                    <a:pt x="0" y="6720"/>
                  </a:lnTo>
                  <a:lnTo>
                    <a:pt x="6100" y="672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40"/>
            <p:cNvSpPr/>
            <p:nvPr/>
          </p:nvSpPr>
          <p:spPr>
            <a:xfrm>
              <a:off x="5387150" y="1417325"/>
              <a:ext cx="1015325" cy="3126625"/>
            </a:xfrm>
            <a:custGeom>
              <a:rect b="b" l="l" r="r" t="t"/>
              <a:pathLst>
                <a:path extrusionOk="0" h="125065" w="40613">
                  <a:moveTo>
                    <a:pt x="22117" y="85856"/>
                  </a:moveTo>
                  <a:cubicBezTo>
                    <a:pt x="24368" y="86769"/>
                    <a:pt x="25934" y="88955"/>
                    <a:pt x="25934" y="91499"/>
                  </a:cubicBezTo>
                  <a:cubicBezTo>
                    <a:pt x="25934" y="94076"/>
                    <a:pt x="24368" y="96262"/>
                    <a:pt x="22117" y="97175"/>
                  </a:cubicBezTo>
                  <a:lnTo>
                    <a:pt x="22117" y="85856"/>
                  </a:lnTo>
                  <a:close/>
                  <a:moveTo>
                    <a:pt x="16017" y="85399"/>
                  </a:moveTo>
                  <a:lnTo>
                    <a:pt x="16017" y="97599"/>
                  </a:lnTo>
                  <a:lnTo>
                    <a:pt x="9917" y="97599"/>
                  </a:lnTo>
                  <a:lnTo>
                    <a:pt x="9917" y="85399"/>
                  </a:lnTo>
                  <a:close/>
                  <a:moveTo>
                    <a:pt x="34317" y="0"/>
                  </a:moveTo>
                  <a:lnTo>
                    <a:pt x="34317" y="3164"/>
                  </a:lnTo>
                  <a:lnTo>
                    <a:pt x="1" y="3164"/>
                  </a:lnTo>
                  <a:lnTo>
                    <a:pt x="1" y="85399"/>
                  </a:lnTo>
                  <a:lnTo>
                    <a:pt x="3817" y="85399"/>
                  </a:lnTo>
                  <a:lnTo>
                    <a:pt x="3817" y="97599"/>
                  </a:lnTo>
                  <a:lnTo>
                    <a:pt x="1" y="97599"/>
                  </a:lnTo>
                  <a:lnTo>
                    <a:pt x="1" y="125065"/>
                  </a:lnTo>
                  <a:lnTo>
                    <a:pt x="40613" y="125065"/>
                  </a:lnTo>
                  <a:lnTo>
                    <a:pt x="40613" y="118965"/>
                  </a:lnTo>
                  <a:lnTo>
                    <a:pt x="6101" y="118965"/>
                  </a:lnTo>
                  <a:lnTo>
                    <a:pt x="6101" y="103699"/>
                  </a:lnTo>
                  <a:lnTo>
                    <a:pt x="19834" y="103699"/>
                  </a:lnTo>
                  <a:cubicBezTo>
                    <a:pt x="26553" y="103699"/>
                    <a:pt x="32034" y="98251"/>
                    <a:pt x="32034" y="91499"/>
                  </a:cubicBezTo>
                  <a:cubicBezTo>
                    <a:pt x="32034" y="84779"/>
                    <a:pt x="26553" y="79299"/>
                    <a:pt x="19834" y="79299"/>
                  </a:cubicBezTo>
                  <a:lnTo>
                    <a:pt x="6101" y="79299"/>
                  </a:lnTo>
                  <a:lnTo>
                    <a:pt x="6101" y="9264"/>
                  </a:lnTo>
                  <a:lnTo>
                    <a:pt x="40417" y="9264"/>
                  </a:lnTo>
                  <a:lnTo>
                    <a:pt x="40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40"/>
            <p:cNvSpPr/>
            <p:nvPr/>
          </p:nvSpPr>
          <p:spPr>
            <a:xfrm>
              <a:off x="5711725" y="1951475"/>
              <a:ext cx="457525" cy="838350"/>
            </a:xfrm>
            <a:custGeom>
              <a:rect b="b" l="l" r="r" t="t"/>
              <a:pathLst>
                <a:path extrusionOk="0" h="33534" w="18301">
                  <a:moveTo>
                    <a:pt x="12200" y="6100"/>
                  </a:moveTo>
                  <a:lnTo>
                    <a:pt x="12200" y="27434"/>
                  </a:lnTo>
                  <a:lnTo>
                    <a:pt x="6100" y="27434"/>
                  </a:lnTo>
                  <a:lnTo>
                    <a:pt x="6100" y="6100"/>
                  </a:lnTo>
                  <a:close/>
                  <a:moveTo>
                    <a:pt x="1" y="0"/>
                  </a:moveTo>
                  <a:lnTo>
                    <a:pt x="1" y="33534"/>
                  </a:lnTo>
                  <a:lnTo>
                    <a:pt x="18300" y="33534"/>
                  </a:lnTo>
                  <a:lnTo>
                    <a:pt x="183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40"/>
            <p:cNvSpPr/>
            <p:nvPr/>
          </p:nvSpPr>
          <p:spPr>
            <a:xfrm>
              <a:off x="6016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0"/>
                  </a:moveTo>
                  <a:lnTo>
                    <a:pt x="0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40"/>
            <p:cNvSpPr/>
            <p:nvPr/>
          </p:nvSpPr>
          <p:spPr>
            <a:xfrm>
              <a:off x="5711725" y="2923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0"/>
                  </a:moveTo>
                  <a:lnTo>
                    <a:pt x="1" y="6100"/>
                  </a:lnTo>
                  <a:lnTo>
                    <a:pt x="6100" y="61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40"/>
            <p:cNvSpPr/>
            <p:nvPr/>
          </p:nvSpPr>
          <p:spPr>
            <a:xfrm>
              <a:off x="6169225" y="468665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0"/>
            <p:cNvSpPr/>
            <p:nvPr/>
          </p:nvSpPr>
          <p:spPr>
            <a:xfrm>
              <a:off x="6169225" y="4996525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1"/>
                  </a:moveTo>
                  <a:lnTo>
                    <a:pt x="0" y="6101"/>
                  </a:lnTo>
                  <a:lnTo>
                    <a:pt x="9330" y="6101"/>
                  </a:lnTo>
                  <a:lnTo>
                    <a:pt x="93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40"/>
            <p:cNvSpPr/>
            <p:nvPr/>
          </p:nvSpPr>
          <p:spPr>
            <a:xfrm>
              <a:off x="6169225" y="5304800"/>
              <a:ext cx="233250" cy="152525"/>
            </a:xfrm>
            <a:custGeom>
              <a:rect b="b" l="l" r="r" t="t"/>
              <a:pathLst>
                <a:path extrusionOk="0" h="6101" w="9330">
                  <a:moveTo>
                    <a:pt x="0" y="0"/>
                  </a:moveTo>
                  <a:lnTo>
                    <a:pt x="0" y="6100"/>
                  </a:lnTo>
                  <a:lnTo>
                    <a:pt x="9330" y="6100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40"/>
            <p:cNvSpPr/>
            <p:nvPr/>
          </p:nvSpPr>
          <p:spPr>
            <a:xfrm>
              <a:off x="6321725" y="3626500"/>
              <a:ext cx="80750" cy="152525"/>
            </a:xfrm>
            <a:custGeom>
              <a:rect b="b" l="l" r="r" t="t"/>
              <a:pathLst>
                <a:path extrusionOk="0" h="6101" w="3230">
                  <a:moveTo>
                    <a:pt x="0" y="1"/>
                  </a:moveTo>
                  <a:lnTo>
                    <a:pt x="0" y="6100"/>
                  </a:lnTo>
                  <a:lnTo>
                    <a:pt x="3230" y="6100"/>
                  </a:lnTo>
                  <a:lnTo>
                    <a:pt x="323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40"/>
            <p:cNvSpPr/>
            <p:nvPr/>
          </p:nvSpPr>
          <p:spPr>
            <a:xfrm>
              <a:off x="6245050" y="558600"/>
              <a:ext cx="152525" cy="706250"/>
            </a:xfrm>
            <a:custGeom>
              <a:rect b="b" l="l" r="r" t="t"/>
              <a:pathLst>
                <a:path extrusionOk="0" h="28250" w="6101">
                  <a:moveTo>
                    <a:pt x="1" y="1"/>
                  </a:moveTo>
                  <a:lnTo>
                    <a:pt x="1" y="28249"/>
                  </a:lnTo>
                  <a:lnTo>
                    <a:pt x="6101" y="28249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40"/>
            <p:cNvSpPr/>
            <p:nvPr/>
          </p:nvSpPr>
          <p:spPr>
            <a:xfrm>
              <a:off x="6245050" y="238125"/>
              <a:ext cx="152525" cy="168000"/>
            </a:xfrm>
            <a:custGeom>
              <a:rect b="b" l="l" r="r" t="t"/>
              <a:pathLst>
                <a:path extrusionOk="0" h="6720" w="6101">
                  <a:moveTo>
                    <a:pt x="1" y="0"/>
                  </a:moveTo>
                  <a:lnTo>
                    <a:pt x="1" y="6720"/>
                  </a:lnTo>
                  <a:lnTo>
                    <a:pt x="6101" y="672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0"/>
            <p:cNvSpPr/>
            <p:nvPr/>
          </p:nvSpPr>
          <p:spPr>
            <a:xfrm>
              <a:off x="2327425" y="3608550"/>
              <a:ext cx="152500" cy="152525"/>
            </a:xfrm>
            <a:custGeom>
              <a:rect b="b" l="l" r="r" t="t"/>
              <a:pathLst>
                <a:path extrusionOk="0" h="6101" w="6100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40"/>
            <p:cNvSpPr/>
            <p:nvPr/>
          </p:nvSpPr>
          <p:spPr>
            <a:xfrm>
              <a:off x="26324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40"/>
            <p:cNvSpPr/>
            <p:nvPr/>
          </p:nvSpPr>
          <p:spPr>
            <a:xfrm>
              <a:off x="4747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0"/>
            <p:cNvSpPr/>
            <p:nvPr/>
          </p:nvSpPr>
          <p:spPr>
            <a:xfrm>
              <a:off x="5052800" y="3608550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1" y="1"/>
                  </a:moveTo>
                  <a:lnTo>
                    <a:pt x="1" y="6101"/>
                  </a:lnTo>
                  <a:lnTo>
                    <a:pt x="6101" y="6101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40"/>
            <p:cNvSpPr/>
            <p:nvPr/>
          </p:nvSpPr>
          <p:spPr>
            <a:xfrm>
              <a:off x="2937400" y="3379400"/>
              <a:ext cx="1677500" cy="610025"/>
            </a:xfrm>
            <a:custGeom>
              <a:rect b="b" l="l" r="r" t="t"/>
              <a:pathLst>
                <a:path extrusionOk="0" h="24401" w="67100">
                  <a:moveTo>
                    <a:pt x="11418" y="1"/>
                  </a:moveTo>
                  <a:cubicBezTo>
                    <a:pt x="7242" y="1"/>
                    <a:pt x="3817" y="3426"/>
                    <a:pt x="3817" y="7634"/>
                  </a:cubicBezTo>
                  <a:cubicBezTo>
                    <a:pt x="3817" y="8482"/>
                    <a:pt x="3132" y="9167"/>
                    <a:pt x="2284" y="9167"/>
                  </a:cubicBezTo>
                  <a:lnTo>
                    <a:pt x="1" y="9167"/>
                  </a:lnTo>
                  <a:lnTo>
                    <a:pt x="1" y="15267"/>
                  </a:lnTo>
                  <a:lnTo>
                    <a:pt x="2284" y="15267"/>
                  </a:lnTo>
                  <a:cubicBezTo>
                    <a:pt x="6492" y="15267"/>
                    <a:pt x="9917" y="11842"/>
                    <a:pt x="9917" y="7634"/>
                  </a:cubicBezTo>
                  <a:cubicBezTo>
                    <a:pt x="9917" y="6786"/>
                    <a:pt x="10602" y="6101"/>
                    <a:pt x="11418" y="6101"/>
                  </a:cubicBezTo>
                  <a:cubicBezTo>
                    <a:pt x="12266" y="6101"/>
                    <a:pt x="12951" y="6786"/>
                    <a:pt x="12951" y="7634"/>
                  </a:cubicBezTo>
                  <a:lnTo>
                    <a:pt x="12951" y="16767"/>
                  </a:lnTo>
                  <a:cubicBezTo>
                    <a:pt x="12951" y="20975"/>
                    <a:pt x="16376" y="24400"/>
                    <a:pt x="20584" y="24400"/>
                  </a:cubicBezTo>
                  <a:cubicBezTo>
                    <a:pt x="24792" y="24400"/>
                    <a:pt x="28217" y="20975"/>
                    <a:pt x="28217" y="16767"/>
                  </a:cubicBezTo>
                  <a:lnTo>
                    <a:pt x="28217" y="7634"/>
                  </a:lnTo>
                  <a:cubicBezTo>
                    <a:pt x="28217" y="6786"/>
                    <a:pt x="28902" y="6101"/>
                    <a:pt x="29717" y="6101"/>
                  </a:cubicBezTo>
                  <a:cubicBezTo>
                    <a:pt x="30566" y="6101"/>
                    <a:pt x="31251" y="6786"/>
                    <a:pt x="31251" y="7634"/>
                  </a:cubicBezTo>
                  <a:lnTo>
                    <a:pt x="31251" y="16767"/>
                  </a:lnTo>
                  <a:cubicBezTo>
                    <a:pt x="31251" y="20975"/>
                    <a:pt x="34676" y="24400"/>
                    <a:pt x="38884" y="24400"/>
                  </a:cubicBezTo>
                  <a:cubicBezTo>
                    <a:pt x="43092" y="24400"/>
                    <a:pt x="46517" y="20975"/>
                    <a:pt x="46517" y="16767"/>
                  </a:cubicBezTo>
                  <a:lnTo>
                    <a:pt x="46517" y="7634"/>
                  </a:lnTo>
                  <a:cubicBezTo>
                    <a:pt x="46517" y="6786"/>
                    <a:pt x="47202" y="6101"/>
                    <a:pt x="48017" y="6101"/>
                  </a:cubicBezTo>
                  <a:cubicBezTo>
                    <a:pt x="48865" y="6101"/>
                    <a:pt x="49550" y="6786"/>
                    <a:pt x="49550" y="7634"/>
                  </a:cubicBezTo>
                  <a:lnTo>
                    <a:pt x="49550" y="16767"/>
                  </a:lnTo>
                  <a:cubicBezTo>
                    <a:pt x="49550" y="20975"/>
                    <a:pt x="52975" y="24400"/>
                    <a:pt x="57183" y="24400"/>
                  </a:cubicBezTo>
                  <a:cubicBezTo>
                    <a:pt x="61391" y="24400"/>
                    <a:pt x="64816" y="20975"/>
                    <a:pt x="64816" y="16767"/>
                  </a:cubicBezTo>
                  <a:cubicBezTo>
                    <a:pt x="64816" y="15952"/>
                    <a:pt x="65501" y="15267"/>
                    <a:pt x="66317" y="15267"/>
                  </a:cubicBezTo>
                  <a:lnTo>
                    <a:pt x="67100" y="15267"/>
                  </a:lnTo>
                  <a:lnTo>
                    <a:pt x="67100" y="9167"/>
                  </a:lnTo>
                  <a:lnTo>
                    <a:pt x="66317" y="9167"/>
                  </a:lnTo>
                  <a:cubicBezTo>
                    <a:pt x="62142" y="9167"/>
                    <a:pt x="58717" y="12592"/>
                    <a:pt x="58717" y="16767"/>
                  </a:cubicBezTo>
                  <a:cubicBezTo>
                    <a:pt x="58717" y="17615"/>
                    <a:pt x="58031" y="18300"/>
                    <a:pt x="57183" y="18300"/>
                  </a:cubicBezTo>
                  <a:cubicBezTo>
                    <a:pt x="56335" y="18300"/>
                    <a:pt x="55650" y="17615"/>
                    <a:pt x="55650" y="16767"/>
                  </a:cubicBezTo>
                  <a:lnTo>
                    <a:pt x="55650" y="7634"/>
                  </a:lnTo>
                  <a:cubicBezTo>
                    <a:pt x="55650" y="3426"/>
                    <a:pt x="52225" y="1"/>
                    <a:pt x="48017" y="1"/>
                  </a:cubicBezTo>
                  <a:cubicBezTo>
                    <a:pt x="43842" y="1"/>
                    <a:pt x="40417" y="3426"/>
                    <a:pt x="40417" y="7634"/>
                  </a:cubicBezTo>
                  <a:lnTo>
                    <a:pt x="40417" y="16767"/>
                  </a:lnTo>
                  <a:cubicBezTo>
                    <a:pt x="40417" y="17615"/>
                    <a:pt x="39732" y="18300"/>
                    <a:pt x="38884" y="18300"/>
                  </a:cubicBezTo>
                  <a:cubicBezTo>
                    <a:pt x="38036" y="18300"/>
                    <a:pt x="37350" y="17615"/>
                    <a:pt x="37350" y="16767"/>
                  </a:cubicBezTo>
                  <a:lnTo>
                    <a:pt x="37350" y="7634"/>
                  </a:lnTo>
                  <a:cubicBezTo>
                    <a:pt x="37350" y="3426"/>
                    <a:pt x="33925" y="1"/>
                    <a:pt x="29717" y="1"/>
                  </a:cubicBezTo>
                  <a:cubicBezTo>
                    <a:pt x="25542" y="1"/>
                    <a:pt x="22117" y="3426"/>
                    <a:pt x="22117" y="7634"/>
                  </a:cubicBezTo>
                  <a:lnTo>
                    <a:pt x="22117" y="16767"/>
                  </a:lnTo>
                  <a:cubicBezTo>
                    <a:pt x="22117" y="17615"/>
                    <a:pt x="21432" y="18300"/>
                    <a:pt x="20584" y="18300"/>
                  </a:cubicBezTo>
                  <a:cubicBezTo>
                    <a:pt x="19736" y="18300"/>
                    <a:pt x="19051" y="17615"/>
                    <a:pt x="19051" y="16767"/>
                  </a:cubicBezTo>
                  <a:lnTo>
                    <a:pt x="19051" y="7634"/>
                  </a:lnTo>
                  <a:cubicBezTo>
                    <a:pt x="19051" y="3426"/>
                    <a:pt x="15626" y="1"/>
                    <a:pt x="1141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40"/>
            <p:cNvSpPr/>
            <p:nvPr/>
          </p:nvSpPr>
          <p:spPr>
            <a:xfrm>
              <a:off x="2618550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40"/>
            <p:cNvSpPr/>
            <p:nvPr/>
          </p:nvSpPr>
          <p:spPr>
            <a:xfrm>
              <a:off x="3991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1" y="0"/>
                  </a:moveTo>
                  <a:lnTo>
                    <a:pt x="1" y="24400"/>
                  </a:lnTo>
                  <a:lnTo>
                    <a:pt x="6101" y="24400"/>
                  </a:lnTo>
                  <a:lnTo>
                    <a:pt x="610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40"/>
            <p:cNvSpPr/>
            <p:nvPr/>
          </p:nvSpPr>
          <p:spPr>
            <a:xfrm>
              <a:off x="4296025" y="2159425"/>
              <a:ext cx="152525" cy="610025"/>
            </a:xfrm>
            <a:custGeom>
              <a:rect b="b" l="l" r="r" t="t"/>
              <a:pathLst>
                <a:path extrusionOk="0" h="24401" w="6101">
                  <a:moveTo>
                    <a:pt x="0" y="0"/>
                  </a:moveTo>
                  <a:lnTo>
                    <a:pt x="0" y="24400"/>
                  </a:lnTo>
                  <a:lnTo>
                    <a:pt x="6100" y="24400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40"/>
            <p:cNvSpPr/>
            <p:nvPr/>
          </p:nvSpPr>
          <p:spPr>
            <a:xfrm>
              <a:off x="2923550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40"/>
            <p:cNvSpPr/>
            <p:nvPr/>
          </p:nvSpPr>
          <p:spPr>
            <a:xfrm>
              <a:off x="3456875" y="2159425"/>
              <a:ext cx="381675" cy="610025"/>
            </a:xfrm>
            <a:custGeom>
              <a:rect b="b" l="l" r="r" t="t"/>
              <a:pathLst>
                <a:path extrusionOk="0" h="24401" w="15267">
                  <a:moveTo>
                    <a:pt x="9167" y="6100"/>
                  </a:moveTo>
                  <a:lnTo>
                    <a:pt x="9167" y="18300"/>
                  </a:lnTo>
                  <a:lnTo>
                    <a:pt x="6101" y="18300"/>
                  </a:lnTo>
                  <a:lnTo>
                    <a:pt x="6101" y="6100"/>
                  </a:lnTo>
                  <a:close/>
                  <a:moveTo>
                    <a:pt x="1" y="0"/>
                  </a:moveTo>
                  <a:lnTo>
                    <a:pt x="1" y="24400"/>
                  </a:lnTo>
                  <a:lnTo>
                    <a:pt x="15267" y="24400"/>
                  </a:lnTo>
                  <a:lnTo>
                    <a:pt x="1526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40"/>
            <p:cNvSpPr/>
            <p:nvPr/>
          </p:nvSpPr>
          <p:spPr>
            <a:xfrm>
              <a:off x="4601025" y="2159425"/>
              <a:ext cx="380850" cy="610025"/>
            </a:xfrm>
            <a:custGeom>
              <a:rect b="b" l="l" r="r" t="t"/>
              <a:pathLst>
                <a:path extrusionOk="0" h="24401" w="15234">
                  <a:moveTo>
                    <a:pt x="9134" y="6100"/>
                  </a:moveTo>
                  <a:lnTo>
                    <a:pt x="9134" y="18300"/>
                  </a:lnTo>
                  <a:lnTo>
                    <a:pt x="6100" y="18300"/>
                  </a:lnTo>
                  <a:lnTo>
                    <a:pt x="6100" y="6100"/>
                  </a:lnTo>
                  <a:close/>
                  <a:moveTo>
                    <a:pt x="0" y="0"/>
                  </a:moveTo>
                  <a:lnTo>
                    <a:pt x="0" y="24400"/>
                  </a:lnTo>
                  <a:lnTo>
                    <a:pt x="15234" y="24400"/>
                  </a:lnTo>
                  <a:lnTo>
                    <a:pt x="152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" name="Google Shape;219;p40"/>
          <p:cNvGrpSpPr/>
          <p:nvPr/>
        </p:nvGrpSpPr>
        <p:grpSpPr>
          <a:xfrm>
            <a:off x="5207616" y="2054785"/>
            <a:ext cx="379767" cy="380480"/>
            <a:chOff x="1195500" y="238125"/>
            <a:chExt cx="5209425" cy="5219200"/>
          </a:xfrm>
        </p:grpSpPr>
        <p:sp>
          <p:nvSpPr>
            <p:cNvPr id="220" name="Google Shape;220;p40"/>
            <p:cNvSpPr/>
            <p:nvPr/>
          </p:nvSpPr>
          <p:spPr>
            <a:xfrm>
              <a:off x="2651175" y="2689500"/>
              <a:ext cx="2460375" cy="2767825"/>
            </a:xfrm>
            <a:custGeom>
              <a:rect b="b" l="l" r="r" t="t"/>
              <a:pathLst>
                <a:path extrusionOk="0" h="110713" w="98415">
                  <a:moveTo>
                    <a:pt x="16082" y="6655"/>
                  </a:moveTo>
                  <a:cubicBezTo>
                    <a:pt x="19637" y="7927"/>
                    <a:pt x="22214" y="11319"/>
                    <a:pt x="22214" y="15332"/>
                  </a:cubicBezTo>
                  <a:lnTo>
                    <a:pt x="22214" y="27205"/>
                  </a:lnTo>
                  <a:lnTo>
                    <a:pt x="16082" y="27205"/>
                  </a:lnTo>
                  <a:lnTo>
                    <a:pt x="16082" y="6655"/>
                  </a:lnTo>
                  <a:close/>
                  <a:moveTo>
                    <a:pt x="43273" y="17616"/>
                  </a:moveTo>
                  <a:cubicBezTo>
                    <a:pt x="44439" y="17616"/>
                    <a:pt x="45604" y="18017"/>
                    <a:pt x="46549" y="18822"/>
                  </a:cubicBezTo>
                  <a:lnTo>
                    <a:pt x="38165" y="27205"/>
                  </a:lnTo>
                  <a:lnTo>
                    <a:pt x="31609" y="27205"/>
                  </a:lnTo>
                  <a:lnTo>
                    <a:pt x="39699" y="19083"/>
                  </a:lnTo>
                  <a:cubicBezTo>
                    <a:pt x="40692" y="18106"/>
                    <a:pt x="41983" y="17616"/>
                    <a:pt x="43273" y="17616"/>
                  </a:cubicBezTo>
                  <a:close/>
                  <a:moveTo>
                    <a:pt x="58553" y="17582"/>
                  </a:moveTo>
                  <a:cubicBezTo>
                    <a:pt x="59434" y="17582"/>
                    <a:pt x="60282" y="17811"/>
                    <a:pt x="61032" y="18202"/>
                  </a:cubicBezTo>
                  <a:lnTo>
                    <a:pt x="52061" y="27205"/>
                  </a:lnTo>
                  <a:lnTo>
                    <a:pt x="46842" y="27205"/>
                  </a:lnTo>
                  <a:lnTo>
                    <a:pt x="54997" y="19050"/>
                  </a:lnTo>
                  <a:cubicBezTo>
                    <a:pt x="55943" y="18104"/>
                    <a:pt x="57215" y="17582"/>
                    <a:pt x="58553" y="17582"/>
                  </a:cubicBezTo>
                  <a:close/>
                  <a:moveTo>
                    <a:pt x="73906" y="16088"/>
                  </a:moveTo>
                  <a:cubicBezTo>
                    <a:pt x="74905" y="16088"/>
                    <a:pt x="75901" y="16379"/>
                    <a:pt x="76755" y="16963"/>
                  </a:cubicBezTo>
                  <a:lnTo>
                    <a:pt x="66512" y="27205"/>
                  </a:lnTo>
                  <a:lnTo>
                    <a:pt x="60706" y="27205"/>
                  </a:lnTo>
                  <a:lnTo>
                    <a:pt x="70329" y="17550"/>
                  </a:lnTo>
                  <a:cubicBezTo>
                    <a:pt x="71322" y="16575"/>
                    <a:pt x="72616" y="16088"/>
                    <a:pt x="73906" y="16088"/>
                  </a:cubicBezTo>
                  <a:close/>
                  <a:moveTo>
                    <a:pt x="9949" y="0"/>
                  </a:moveTo>
                  <a:lnTo>
                    <a:pt x="9949" y="28314"/>
                  </a:lnTo>
                  <a:cubicBezTo>
                    <a:pt x="4143" y="30663"/>
                    <a:pt x="0" y="36371"/>
                    <a:pt x="0" y="43026"/>
                  </a:cubicBezTo>
                  <a:lnTo>
                    <a:pt x="0" y="110712"/>
                  </a:lnTo>
                  <a:lnTo>
                    <a:pt x="6133" y="110712"/>
                  </a:lnTo>
                  <a:lnTo>
                    <a:pt x="6133" y="43026"/>
                  </a:lnTo>
                  <a:cubicBezTo>
                    <a:pt x="6133" y="37676"/>
                    <a:pt x="10471" y="33305"/>
                    <a:pt x="15821" y="33305"/>
                  </a:cubicBezTo>
                  <a:lnTo>
                    <a:pt x="69056" y="33305"/>
                  </a:lnTo>
                  <a:lnTo>
                    <a:pt x="86443" y="15951"/>
                  </a:lnTo>
                  <a:cubicBezTo>
                    <a:pt x="87112" y="15283"/>
                    <a:pt x="87984" y="14948"/>
                    <a:pt x="88861" y="14948"/>
                  </a:cubicBezTo>
                  <a:cubicBezTo>
                    <a:pt x="89737" y="14948"/>
                    <a:pt x="90618" y="15283"/>
                    <a:pt x="91303" y="15951"/>
                  </a:cubicBezTo>
                  <a:cubicBezTo>
                    <a:pt x="92641" y="17289"/>
                    <a:pt x="92641" y="19474"/>
                    <a:pt x="91303" y="20812"/>
                  </a:cubicBezTo>
                  <a:lnTo>
                    <a:pt x="69220" y="42895"/>
                  </a:lnTo>
                  <a:lnTo>
                    <a:pt x="21464" y="42895"/>
                  </a:lnTo>
                  <a:lnTo>
                    <a:pt x="21464" y="49028"/>
                  </a:lnTo>
                  <a:lnTo>
                    <a:pt x="27564" y="49028"/>
                  </a:lnTo>
                  <a:lnTo>
                    <a:pt x="27564" y="110712"/>
                  </a:lnTo>
                  <a:lnTo>
                    <a:pt x="33697" y="110712"/>
                  </a:lnTo>
                  <a:lnTo>
                    <a:pt x="33697" y="49028"/>
                  </a:lnTo>
                  <a:lnTo>
                    <a:pt x="71731" y="49028"/>
                  </a:lnTo>
                  <a:lnTo>
                    <a:pt x="95609" y="25150"/>
                  </a:lnTo>
                  <a:cubicBezTo>
                    <a:pt x="97436" y="23324"/>
                    <a:pt x="98414" y="20942"/>
                    <a:pt x="98414" y="18365"/>
                  </a:cubicBezTo>
                  <a:cubicBezTo>
                    <a:pt x="98414" y="15821"/>
                    <a:pt x="97436" y="13440"/>
                    <a:pt x="95609" y="11613"/>
                  </a:cubicBezTo>
                  <a:cubicBezTo>
                    <a:pt x="93815" y="9819"/>
                    <a:pt x="91401" y="8808"/>
                    <a:pt x="88857" y="8808"/>
                  </a:cubicBezTo>
                  <a:cubicBezTo>
                    <a:pt x="86312" y="8808"/>
                    <a:pt x="83898" y="9819"/>
                    <a:pt x="82104" y="11613"/>
                  </a:cubicBezTo>
                  <a:lnTo>
                    <a:pt x="81126" y="12592"/>
                  </a:lnTo>
                  <a:cubicBezTo>
                    <a:pt x="79047" y="10836"/>
                    <a:pt x="76482" y="9961"/>
                    <a:pt x="73920" y="9961"/>
                  </a:cubicBezTo>
                  <a:cubicBezTo>
                    <a:pt x="71054" y="9961"/>
                    <a:pt x="68193" y="11057"/>
                    <a:pt x="66023" y="13244"/>
                  </a:cubicBezTo>
                  <a:lnTo>
                    <a:pt x="65436" y="13799"/>
                  </a:lnTo>
                  <a:cubicBezTo>
                    <a:pt x="63478" y="12265"/>
                    <a:pt x="61097" y="11450"/>
                    <a:pt x="58553" y="11450"/>
                  </a:cubicBezTo>
                  <a:cubicBezTo>
                    <a:pt x="55682" y="11450"/>
                    <a:pt x="52975" y="12526"/>
                    <a:pt x="50887" y="14484"/>
                  </a:cubicBezTo>
                  <a:cubicBezTo>
                    <a:pt x="48753" y="12493"/>
                    <a:pt x="46020" y="11497"/>
                    <a:pt x="43284" y="11497"/>
                  </a:cubicBezTo>
                  <a:cubicBezTo>
                    <a:pt x="40417" y="11497"/>
                    <a:pt x="37547" y="12590"/>
                    <a:pt x="35360" y="14777"/>
                  </a:cubicBezTo>
                  <a:lnTo>
                    <a:pt x="28347" y="21790"/>
                  </a:lnTo>
                  <a:lnTo>
                    <a:pt x="28347" y="15332"/>
                  </a:lnTo>
                  <a:cubicBezTo>
                    <a:pt x="28347" y="6883"/>
                    <a:pt x="21464" y="0"/>
                    <a:pt x="13016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0"/>
            <p:cNvSpPr/>
            <p:nvPr/>
          </p:nvSpPr>
          <p:spPr>
            <a:xfrm>
              <a:off x="3111100" y="774700"/>
              <a:ext cx="1531525" cy="1531525"/>
            </a:xfrm>
            <a:custGeom>
              <a:rect b="b" l="l" r="r" t="t"/>
              <a:pathLst>
                <a:path extrusionOk="0" h="61261" w="61261">
                  <a:moveTo>
                    <a:pt x="30631" y="6101"/>
                  </a:moveTo>
                  <a:cubicBezTo>
                    <a:pt x="44135" y="6101"/>
                    <a:pt x="55128" y="17126"/>
                    <a:pt x="55128" y="30631"/>
                  </a:cubicBezTo>
                  <a:cubicBezTo>
                    <a:pt x="55128" y="44136"/>
                    <a:pt x="44135" y="55128"/>
                    <a:pt x="30631" y="55128"/>
                  </a:cubicBezTo>
                  <a:cubicBezTo>
                    <a:pt x="17126" y="55128"/>
                    <a:pt x="6101" y="44136"/>
                    <a:pt x="6101" y="30631"/>
                  </a:cubicBezTo>
                  <a:cubicBezTo>
                    <a:pt x="6101" y="17126"/>
                    <a:pt x="17126" y="6101"/>
                    <a:pt x="30631" y="6101"/>
                  </a:cubicBezTo>
                  <a:close/>
                  <a:moveTo>
                    <a:pt x="30631" y="1"/>
                  </a:moveTo>
                  <a:cubicBezTo>
                    <a:pt x="13734" y="1"/>
                    <a:pt x="1" y="13734"/>
                    <a:pt x="1" y="30631"/>
                  </a:cubicBezTo>
                  <a:cubicBezTo>
                    <a:pt x="1" y="47528"/>
                    <a:pt x="13734" y="61261"/>
                    <a:pt x="30631" y="61261"/>
                  </a:cubicBezTo>
                  <a:cubicBezTo>
                    <a:pt x="47528" y="61261"/>
                    <a:pt x="61261" y="47528"/>
                    <a:pt x="61261" y="30631"/>
                  </a:cubicBezTo>
                  <a:cubicBezTo>
                    <a:pt x="61261" y="13734"/>
                    <a:pt x="47528" y="1"/>
                    <a:pt x="30631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0"/>
            <p:cNvSpPr/>
            <p:nvPr/>
          </p:nvSpPr>
          <p:spPr>
            <a:xfrm>
              <a:off x="3800200" y="1463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0"/>
            <p:cNvSpPr/>
            <p:nvPr/>
          </p:nvSpPr>
          <p:spPr>
            <a:xfrm>
              <a:off x="3800200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0"/>
            <p:cNvSpPr/>
            <p:nvPr/>
          </p:nvSpPr>
          <p:spPr>
            <a:xfrm>
              <a:off x="2996950" y="679300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0"/>
                  </a:moveTo>
                  <a:lnTo>
                    <a:pt x="0" y="4339"/>
                  </a:lnTo>
                  <a:lnTo>
                    <a:pt x="4306" y="8677"/>
                  </a:lnTo>
                  <a:lnTo>
                    <a:pt x="8644" y="4339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0"/>
            <p:cNvSpPr/>
            <p:nvPr/>
          </p:nvSpPr>
          <p:spPr>
            <a:xfrm>
              <a:off x="2708250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0"/>
            <p:cNvSpPr/>
            <p:nvPr/>
          </p:nvSpPr>
          <p:spPr>
            <a:xfrm>
              <a:off x="2996950" y="2223025"/>
              <a:ext cx="216125" cy="216950"/>
            </a:xfrm>
            <a:custGeom>
              <a:rect b="b" l="l" r="r" t="t"/>
              <a:pathLst>
                <a:path extrusionOk="0" h="8678" w="8645">
                  <a:moveTo>
                    <a:pt x="4306" y="1"/>
                  </a:moveTo>
                  <a:lnTo>
                    <a:pt x="0" y="4339"/>
                  </a:lnTo>
                  <a:lnTo>
                    <a:pt x="4306" y="8678"/>
                  </a:lnTo>
                  <a:lnTo>
                    <a:pt x="8644" y="43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0"/>
            <p:cNvSpPr/>
            <p:nvPr/>
          </p:nvSpPr>
          <p:spPr>
            <a:xfrm>
              <a:off x="3800200" y="25745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0"/>
            <p:cNvSpPr/>
            <p:nvPr/>
          </p:nvSpPr>
          <p:spPr>
            <a:xfrm>
              <a:off x="4539850" y="2223025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8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0"/>
            <p:cNvSpPr/>
            <p:nvPr/>
          </p:nvSpPr>
          <p:spPr>
            <a:xfrm>
              <a:off x="4891325" y="14825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0"/>
            <p:cNvSpPr/>
            <p:nvPr/>
          </p:nvSpPr>
          <p:spPr>
            <a:xfrm>
              <a:off x="4539850" y="67930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8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0"/>
            <p:cNvSpPr/>
            <p:nvPr/>
          </p:nvSpPr>
          <p:spPr>
            <a:xfrm>
              <a:off x="34976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1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0"/>
            <p:cNvSpPr/>
            <p:nvPr/>
          </p:nvSpPr>
          <p:spPr>
            <a:xfrm>
              <a:off x="40391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0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40"/>
            <p:cNvSpPr/>
            <p:nvPr/>
          </p:nvSpPr>
          <p:spPr>
            <a:xfrm>
              <a:off x="3497650" y="17027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0"/>
                  </a:moveTo>
                  <a:lnTo>
                    <a:pt x="1" y="4339"/>
                  </a:lnTo>
                  <a:lnTo>
                    <a:pt x="4339" y="8677"/>
                  </a:lnTo>
                  <a:lnTo>
                    <a:pt x="8677" y="4339"/>
                  </a:lnTo>
                  <a:lnTo>
                    <a:pt x="433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40"/>
            <p:cNvSpPr/>
            <p:nvPr/>
          </p:nvSpPr>
          <p:spPr>
            <a:xfrm>
              <a:off x="4039150" y="1161250"/>
              <a:ext cx="216950" cy="216950"/>
            </a:xfrm>
            <a:custGeom>
              <a:rect b="b" l="l" r="r" t="t"/>
              <a:pathLst>
                <a:path extrusionOk="0" h="8678" w="8678">
                  <a:moveTo>
                    <a:pt x="4339" y="1"/>
                  </a:moveTo>
                  <a:lnTo>
                    <a:pt x="0" y="4339"/>
                  </a:lnTo>
                  <a:lnTo>
                    <a:pt x="4339" y="8678"/>
                  </a:lnTo>
                  <a:lnTo>
                    <a:pt x="8677" y="4339"/>
                  </a:lnTo>
                  <a:lnTo>
                    <a:pt x="433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40"/>
            <p:cNvSpPr/>
            <p:nvPr/>
          </p:nvSpPr>
          <p:spPr>
            <a:xfrm>
              <a:off x="5351275" y="716800"/>
              <a:ext cx="728275" cy="727450"/>
            </a:xfrm>
            <a:custGeom>
              <a:rect b="b" l="l" r="r" t="t"/>
              <a:pathLst>
                <a:path extrusionOk="0" h="29098" w="29131">
                  <a:moveTo>
                    <a:pt x="14549" y="6133"/>
                  </a:moveTo>
                  <a:cubicBezTo>
                    <a:pt x="19214" y="6133"/>
                    <a:pt x="22998" y="9917"/>
                    <a:pt x="22998" y="14549"/>
                  </a:cubicBezTo>
                  <a:cubicBezTo>
                    <a:pt x="22998" y="19214"/>
                    <a:pt x="19214" y="22998"/>
                    <a:pt x="14549" y="22998"/>
                  </a:cubicBezTo>
                  <a:cubicBezTo>
                    <a:pt x="9917" y="22998"/>
                    <a:pt x="6133" y="19214"/>
                    <a:pt x="6133" y="14549"/>
                  </a:cubicBezTo>
                  <a:cubicBezTo>
                    <a:pt x="6133" y="9917"/>
                    <a:pt x="9917" y="6133"/>
                    <a:pt x="14549" y="6133"/>
                  </a:cubicBezTo>
                  <a:close/>
                  <a:moveTo>
                    <a:pt x="14549" y="1"/>
                  </a:moveTo>
                  <a:cubicBezTo>
                    <a:pt x="6525" y="1"/>
                    <a:pt x="1" y="6525"/>
                    <a:pt x="1" y="14549"/>
                  </a:cubicBezTo>
                  <a:cubicBezTo>
                    <a:pt x="1" y="22574"/>
                    <a:pt x="6525" y="29098"/>
                    <a:pt x="14549" y="29098"/>
                  </a:cubicBezTo>
                  <a:cubicBezTo>
                    <a:pt x="22573" y="29098"/>
                    <a:pt x="29130" y="22574"/>
                    <a:pt x="29130" y="14549"/>
                  </a:cubicBezTo>
                  <a:cubicBezTo>
                    <a:pt x="29130" y="6525"/>
                    <a:pt x="22573" y="1"/>
                    <a:pt x="1454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40"/>
            <p:cNvSpPr/>
            <p:nvPr/>
          </p:nvSpPr>
          <p:spPr>
            <a:xfrm>
              <a:off x="5638325" y="3914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0"/>
            <p:cNvSpPr/>
            <p:nvPr/>
          </p:nvSpPr>
          <p:spPr>
            <a:xfrm>
              <a:off x="5638325" y="1617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0"/>
            <p:cNvSpPr/>
            <p:nvPr/>
          </p:nvSpPr>
          <p:spPr>
            <a:xfrm>
              <a:off x="625157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0"/>
            <p:cNvSpPr/>
            <p:nvPr/>
          </p:nvSpPr>
          <p:spPr>
            <a:xfrm>
              <a:off x="5025900" y="10038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0"/>
            <p:cNvSpPr/>
            <p:nvPr/>
          </p:nvSpPr>
          <p:spPr>
            <a:xfrm>
              <a:off x="5638325" y="10038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0"/>
            <p:cNvSpPr/>
            <p:nvPr/>
          </p:nvSpPr>
          <p:spPr>
            <a:xfrm>
              <a:off x="1520900" y="793475"/>
              <a:ext cx="728250" cy="727450"/>
            </a:xfrm>
            <a:custGeom>
              <a:rect b="b" l="l" r="r" t="t"/>
              <a:pathLst>
                <a:path extrusionOk="0" h="29098" w="29130">
                  <a:moveTo>
                    <a:pt x="14581" y="6133"/>
                  </a:moveTo>
                  <a:cubicBezTo>
                    <a:pt x="19213" y="6133"/>
                    <a:pt x="22997" y="9917"/>
                    <a:pt x="22997" y="14549"/>
                  </a:cubicBezTo>
                  <a:cubicBezTo>
                    <a:pt x="22997" y="19213"/>
                    <a:pt x="19213" y="22997"/>
                    <a:pt x="14581" y="22997"/>
                  </a:cubicBezTo>
                  <a:cubicBezTo>
                    <a:pt x="9916" y="22997"/>
                    <a:pt x="6133" y="19213"/>
                    <a:pt x="6133" y="14549"/>
                  </a:cubicBezTo>
                  <a:cubicBezTo>
                    <a:pt x="6133" y="9917"/>
                    <a:pt x="9916" y="6133"/>
                    <a:pt x="14581" y="6133"/>
                  </a:cubicBezTo>
                  <a:close/>
                  <a:moveTo>
                    <a:pt x="14581" y="0"/>
                  </a:moveTo>
                  <a:cubicBezTo>
                    <a:pt x="6557" y="0"/>
                    <a:pt x="0" y="6524"/>
                    <a:pt x="0" y="14549"/>
                  </a:cubicBezTo>
                  <a:cubicBezTo>
                    <a:pt x="0" y="22573"/>
                    <a:pt x="6557" y="29097"/>
                    <a:pt x="14581" y="29097"/>
                  </a:cubicBezTo>
                  <a:cubicBezTo>
                    <a:pt x="22606" y="29097"/>
                    <a:pt x="29130" y="22573"/>
                    <a:pt x="29130" y="14549"/>
                  </a:cubicBezTo>
                  <a:cubicBezTo>
                    <a:pt x="29130" y="6524"/>
                    <a:pt x="22606" y="0"/>
                    <a:pt x="1458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0"/>
            <p:cNvSpPr/>
            <p:nvPr/>
          </p:nvSpPr>
          <p:spPr>
            <a:xfrm>
              <a:off x="1808750" y="4680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0"/>
            <p:cNvSpPr/>
            <p:nvPr/>
          </p:nvSpPr>
          <p:spPr>
            <a:xfrm>
              <a:off x="1808750" y="16937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0"/>
            <p:cNvSpPr/>
            <p:nvPr/>
          </p:nvSpPr>
          <p:spPr>
            <a:xfrm>
              <a:off x="2421200" y="10805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40"/>
            <p:cNvSpPr/>
            <p:nvPr/>
          </p:nvSpPr>
          <p:spPr>
            <a:xfrm>
              <a:off x="119550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40"/>
            <p:cNvSpPr/>
            <p:nvPr/>
          </p:nvSpPr>
          <p:spPr>
            <a:xfrm>
              <a:off x="1808750" y="10805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0"/>
            <p:cNvSpPr/>
            <p:nvPr/>
          </p:nvSpPr>
          <p:spPr>
            <a:xfrm>
              <a:off x="2114575" y="238125"/>
              <a:ext cx="1379025" cy="478700"/>
            </a:xfrm>
            <a:custGeom>
              <a:rect b="b" l="l" r="r" t="t"/>
              <a:pathLst>
                <a:path extrusionOk="0" h="19148" w="55161">
                  <a:moveTo>
                    <a:pt x="9199" y="0"/>
                  </a:moveTo>
                  <a:lnTo>
                    <a:pt x="9199" y="9199"/>
                  </a:lnTo>
                  <a:lnTo>
                    <a:pt x="0" y="9199"/>
                  </a:lnTo>
                  <a:lnTo>
                    <a:pt x="0" y="15331"/>
                  </a:lnTo>
                  <a:lnTo>
                    <a:pt x="15332" y="15331"/>
                  </a:lnTo>
                  <a:lnTo>
                    <a:pt x="15332" y="6133"/>
                  </a:lnTo>
                  <a:lnTo>
                    <a:pt x="49028" y="6133"/>
                  </a:lnTo>
                  <a:lnTo>
                    <a:pt x="49028" y="19148"/>
                  </a:lnTo>
                  <a:lnTo>
                    <a:pt x="55161" y="19148"/>
                  </a:lnTo>
                  <a:lnTo>
                    <a:pt x="5516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40"/>
            <p:cNvSpPr/>
            <p:nvPr/>
          </p:nvSpPr>
          <p:spPr>
            <a:xfrm>
              <a:off x="2402450" y="831800"/>
              <a:ext cx="632025" cy="402050"/>
            </a:xfrm>
            <a:custGeom>
              <a:rect b="b" l="l" r="r" t="t"/>
              <a:pathLst>
                <a:path extrusionOk="0" h="16082" w="25281">
                  <a:moveTo>
                    <a:pt x="0" y="0"/>
                  </a:moveTo>
                  <a:lnTo>
                    <a:pt x="0" y="6133"/>
                  </a:lnTo>
                  <a:lnTo>
                    <a:pt x="13766" y="6133"/>
                  </a:lnTo>
                  <a:lnTo>
                    <a:pt x="13766" y="16082"/>
                  </a:lnTo>
                  <a:lnTo>
                    <a:pt x="25281" y="16082"/>
                  </a:lnTo>
                  <a:lnTo>
                    <a:pt x="25281" y="9949"/>
                  </a:lnTo>
                  <a:lnTo>
                    <a:pt x="19898" y="9949"/>
                  </a:lnTo>
                  <a:lnTo>
                    <a:pt x="19898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40"/>
            <p:cNvSpPr/>
            <p:nvPr/>
          </p:nvSpPr>
          <p:spPr>
            <a:xfrm>
              <a:off x="2114575" y="1540450"/>
              <a:ext cx="785350" cy="632050"/>
            </a:xfrm>
            <a:custGeom>
              <a:rect b="b" l="l" r="r" t="t"/>
              <a:pathLst>
                <a:path extrusionOk="0" h="25282" w="31414">
                  <a:moveTo>
                    <a:pt x="0" y="1"/>
                  </a:moveTo>
                  <a:lnTo>
                    <a:pt x="0" y="21432"/>
                  </a:lnTo>
                  <a:lnTo>
                    <a:pt x="25281" y="21432"/>
                  </a:lnTo>
                  <a:lnTo>
                    <a:pt x="25281" y="25281"/>
                  </a:lnTo>
                  <a:lnTo>
                    <a:pt x="31413" y="25281"/>
                  </a:lnTo>
                  <a:lnTo>
                    <a:pt x="31413" y="15332"/>
                  </a:lnTo>
                  <a:lnTo>
                    <a:pt x="6133" y="15332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0"/>
            <p:cNvSpPr/>
            <p:nvPr/>
          </p:nvSpPr>
          <p:spPr>
            <a:xfrm>
              <a:off x="1272150" y="1387150"/>
              <a:ext cx="306675" cy="383300"/>
            </a:xfrm>
            <a:custGeom>
              <a:rect b="b" l="l" r="r" t="t"/>
              <a:pathLst>
                <a:path extrusionOk="0" h="15332" w="12267">
                  <a:moveTo>
                    <a:pt x="1" y="0"/>
                  </a:moveTo>
                  <a:lnTo>
                    <a:pt x="1" y="15332"/>
                  </a:lnTo>
                  <a:lnTo>
                    <a:pt x="12266" y="15332"/>
                  </a:lnTo>
                  <a:lnTo>
                    <a:pt x="12266" y="9199"/>
                  </a:lnTo>
                  <a:lnTo>
                    <a:pt x="6134" y="9199"/>
                  </a:lnTo>
                  <a:lnTo>
                    <a:pt x="613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0"/>
            <p:cNvSpPr/>
            <p:nvPr/>
          </p:nvSpPr>
          <p:spPr>
            <a:xfrm>
              <a:off x="4106825" y="391425"/>
              <a:ext cx="1206150" cy="383300"/>
            </a:xfrm>
            <a:custGeom>
              <a:rect b="b" l="l" r="r" t="t"/>
              <a:pathLst>
                <a:path extrusionOk="0" h="15332" w="48246">
                  <a:moveTo>
                    <a:pt x="1" y="1"/>
                  </a:moveTo>
                  <a:lnTo>
                    <a:pt x="1" y="11483"/>
                  </a:lnTo>
                  <a:lnTo>
                    <a:pt x="6133" y="11483"/>
                  </a:lnTo>
                  <a:lnTo>
                    <a:pt x="6133" y="6133"/>
                  </a:lnTo>
                  <a:lnTo>
                    <a:pt x="39829" y="6133"/>
                  </a:lnTo>
                  <a:lnTo>
                    <a:pt x="39829" y="15332"/>
                  </a:lnTo>
                  <a:lnTo>
                    <a:pt x="48245" y="15332"/>
                  </a:lnTo>
                  <a:lnTo>
                    <a:pt x="48245" y="9199"/>
                  </a:lnTo>
                  <a:lnTo>
                    <a:pt x="45962" y="9199"/>
                  </a:lnTo>
                  <a:lnTo>
                    <a:pt x="4596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40"/>
            <p:cNvSpPr/>
            <p:nvPr/>
          </p:nvSpPr>
          <p:spPr>
            <a:xfrm>
              <a:off x="4662175" y="1080525"/>
              <a:ext cx="210425" cy="306650"/>
            </a:xfrm>
            <a:custGeom>
              <a:rect b="b" l="l" r="r" t="t"/>
              <a:pathLst>
                <a:path extrusionOk="0" h="12266" w="8417">
                  <a:moveTo>
                    <a:pt x="1" y="0"/>
                  </a:moveTo>
                  <a:lnTo>
                    <a:pt x="1" y="6133"/>
                  </a:lnTo>
                  <a:lnTo>
                    <a:pt x="2284" y="6133"/>
                  </a:lnTo>
                  <a:lnTo>
                    <a:pt x="2284" y="12265"/>
                  </a:lnTo>
                  <a:lnTo>
                    <a:pt x="8417" y="12265"/>
                  </a:lnTo>
                  <a:lnTo>
                    <a:pt x="8417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40"/>
            <p:cNvSpPr/>
            <p:nvPr/>
          </p:nvSpPr>
          <p:spPr>
            <a:xfrm>
              <a:off x="3340250" y="2382875"/>
              <a:ext cx="230000" cy="306650"/>
            </a:xfrm>
            <a:custGeom>
              <a:rect b="b" l="l" r="r" t="t"/>
              <a:pathLst>
                <a:path extrusionOk="0" h="12266" w="9200">
                  <a:moveTo>
                    <a:pt x="3067" y="0"/>
                  </a:moveTo>
                  <a:lnTo>
                    <a:pt x="3067" y="6133"/>
                  </a:lnTo>
                  <a:lnTo>
                    <a:pt x="1" y="6133"/>
                  </a:lnTo>
                  <a:lnTo>
                    <a:pt x="1" y="12265"/>
                  </a:lnTo>
                  <a:lnTo>
                    <a:pt x="9200" y="12265"/>
                  </a:lnTo>
                  <a:lnTo>
                    <a:pt x="92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0"/>
            <p:cNvSpPr/>
            <p:nvPr/>
          </p:nvSpPr>
          <p:spPr>
            <a:xfrm>
              <a:off x="4719275" y="1847075"/>
              <a:ext cx="613275" cy="382500"/>
            </a:xfrm>
            <a:custGeom>
              <a:rect b="b" l="l" r="r" t="t"/>
              <a:pathLst>
                <a:path extrusionOk="0" h="15300" w="24531">
                  <a:moveTo>
                    <a:pt x="0" y="1"/>
                  </a:moveTo>
                  <a:lnTo>
                    <a:pt x="0" y="6101"/>
                  </a:lnTo>
                  <a:lnTo>
                    <a:pt x="12265" y="6101"/>
                  </a:lnTo>
                  <a:lnTo>
                    <a:pt x="12265" y="15300"/>
                  </a:lnTo>
                  <a:lnTo>
                    <a:pt x="24530" y="15300"/>
                  </a:lnTo>
                  <a:lnTo>
                    <a:pt x="24530" y="9167"/>
                  </a:lnTo>
                  <a:lnTo>
                    <a:pt x="18398" y="9167"/>
                  </a:lnTo>
                  <a:lnTo>
                    <a:pt x="18398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6021625" y="1463800"/>
              <a:ext cx="306650" cy="383300"/>
            </a:xfrm>
            <a:custGeom>
              <a:rect b="b" l="l" r="r" t="t"/>
              <a:pathLst>
                <a:path extrusionOk="0" h="15332" w="12266">
                  <a:moveTo>
                    <a:pt x="0" y="1"/>
                  </a:moveTo>
                  <a:lnTo>
                    <a:pt x="0" y="15332"/>
                  </a:lnTo>
                  <a:lnTo>
                    <a:pt x="12265" y="15332"/>
                  </a:lnTo>
                  <a:lnTo>
                    <a:pt x="12265" y="9199"/>
                  </a:lnTo>
                  <a:lnTo>
                    <a:pt x="6133" y="9199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0"/>
            <p:cNvSpPr/>
            <p:nvPr/>
          </p:nvSpPr>
          <p:spPr>
            <a:xfrm>
              <a:off x="6098275" y="314775"/>
              <a:ext cx="306650" cy="306650"/>
            </a:xfrm>
            <a:custGeom>
              <a:rect b="b" l="l" r="r" t="t"/>
              <a:pathLst>
                <a:path extrusionOk="0" h="12266" w="12266">
                  <a:moveTo>
                    <a:pt x="6133" y="0"/>
                  </a:moveTo>
                  <a:lnTo>
                    <a:pt x="6133" y="6133"/>
                  </a:lnTo>
                  <a:lnTo>
                    <a:pt x="0" y="6133"/>
                  </a:lnTo>
                  <a:lnTo>
                    <a:pt x="0" y="12265"/>
                  </a:lnTo>
                  <a:lnTo>
                    <a:pt x="12265" y="12265"/>
                  </a:lnTo>
                  <a:lnTo>
                    <a:pt x="122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0"/>
            <p:cNvSpPr/>
            <p:nvPr/>
          </p:nvSpPr>
          <p:spPr>
            <a:xfrm>
              <a:off x="2976550" y="4087250"/>
              <a:ext cx="153350" cy="325425"/>
            </a:xfrm>
            <a:custGeom>
              <a:rect b="b" l="l" r="r" t="t"/>
              <a:pathLst>
                <a:path extrusionOk="0" h="13017" w="6134">
                  <a:moveTo>
                    <a:pt x="1" y="1"/>
                  </a:moveTo>
                  <a:lnTo>
                    <a:pt x="1" y="13016"/>
                  </a:lnTo>
                  <a:lnTo>
                    <a:pt x="6133" y="1301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8" name="Google Shape;258;p40"/>
          <p:cNvCxnSpPr/>
          <p:nvPr/>
        </p:nvCxnSpPr>
        <p:spPr>
          <a:xfrm>
            <a:off x="1670925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9" name="Google Shape;259;p40"/>
          <p:cNvCxnSpPr/>
          <p:nvPr/>
        </p:nvCxnSpPr>
        <p:spPr>
          <a:xfrm>
            <a:off x="5746475" y="1881875"/>
            <a:ext cx="0" cy="726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60" name="Google Shape;260;p40"/>
          <p:cNvGrpSpPr/>
          <p:nvPr/>
        </p:nvGrpSpPr>
        <p:grpSpPr>
          <a:xfrm>
            <a:off x="1131976" y="2055046"/>
            <a:ext cx="379958" cy="379958"/>
            <a:chOff x="1190625" y="238125"/>
            <a:chExt cx="5219200" cy="5219200"/>
          </a:xfrm>
        </p:grpSpPr>
        <p:sp>
          <p:nvSpPr>
            <p:cNvPr id="261" name="Google Shape;261;p40"/>
            <p:cNvSpPr/>
            <p:nvPr/>
          </p:nvSpPr>
          <p:spPr>
            <a:xfrm>
              <a:off x="2188775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5258300" y="12362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2188775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40"/>
            <p:cNvSpPr/>
            <p:nvPr/>
          </p:nvSpPr>
          <p:spPr>
            <a:xfrm>
              <a:off x="5258300" y="43058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40"/>
            <p:cNvSpPr/>
            <p:nvPr/>
          </p:nvSpPr>
          <p:spPr>
            <a:xfrm>
              <a:off x="2188775" y="1236275"/>
              <a:ext cx="3222875" cy="3222875"/>
            </a:xfrm>
            <a:custGeom>
              <a:rect b="b" l="l" r="r" t="t"/>
              <a:pathLst>
                <a:path extrusionOk="0" h="128915" w="128915">
                  <a:moveTo>
                    <a:pt x="110517" y="6133"/>
                  </a:moveTo>
                  <a:lnTo>
                    <a:pt x="110517" y="18398"/>
                  </a:lnTo>
                  <a:lnTo>
                    <a:pt x="122782" y="18398"/>
                  </a:lnTo>
                  <a:lnTo>
                    <a:pt x="122782" y="110517"/>
                  </a:lnTo>
                  <a:lnTo>
                    <a:pt x="110517" y="110517"/>
                  </a:lnTo>
                  <a:lnTo>
                    <a:pt x="110517" y="122782"/>
                  </a:lnTo>
                  <a:lnTo>
                    <a:pt x="18398" y="122782"/>
                  </a:lnTo>
                  <a:lnTo>
                    <a:pt x="18398" y="110517"/>
                  </a:lnTo>
                  <a:lnTo>
                    <a:pt x="6133" y="110517"/>
                  </a:lnTo>
                  <a:lnTo>
                    <a:pt x="6133" y="18398"/>
                  </a:lnTo>
                  <a:lnTo>
                    <a:pt x="18398" y="18398"/>
                  </a:lnTo>
                  <a:lnTo>
                    <a:pt x="18398" y="6133"/>
                  </a:lnTo>
                  <a:close/>
                  <a:moveTo>
                    <a:pt x="12266" y="1"/>
                  </a:moveTo>
                  <a:lnTo>
                    <a:pt x="12266" y="12266"/>
                  </a:lnTo>
                  <a:lnTo>
                    <a:pt x="1" y="12266"/>
                  </a:lnTo>
                  <a:lnTo>
                    <a:pt x="1" y="116649"/>
                  </a:lnTo>
                  <a:lnTo>
                    <a:pt x="12266" y="116649"/>
                  </a:lnTo>
                  <a:lnTo>
                    <a:pt x="12266" y="128914"/>
                  </a:lnTo>
                  <a:lnTo>
                    <a:pt x="116649" y="128914"/>
                  </a:lnTo>
                  <a:lnTo>
                    <a:pt x="116649" y="116649"/>
                  </a:lnTo>
                  <a:lnTo>
                    <a:pt x="128914" y="116649"/>
                  </a:lnTo>
                  <a:lnTo>
                    <a:pt x="128914" y="12266"/>
                  </a:lnTo>
                  <a:lnTo>
                    <a:pt x="116649" y="12266"/>
                  </a:lnTo>
                  <a:lnTo>
                    <a:pt x="116649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40"/>
            <p:cNvSpPr/>
            <p:nvPr/>
          </p:nvSpPr>
          <p:spPr>
            <a:xfrm>
              <a:off x="2495400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280202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0"/>
            <p:cNvSpPr/>
            <p:nvPr/>
          </p:nvSpPr>
          <p:spPr>
            <a:xfrm>
              <a:off x="31094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0"/>
            <p:cNvSpPr/>
            <p:nvPr/>
          </p:nvSpPr>
          <p:spPr>
            <a:xfrm>
              <a:off x="341610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3723550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0"/>
            <p:cNvSpPr/>
            <p:nvPr/>
          </p:nvSpPr>
          <p:spPr>
            <a:xfrm>
              <a:off x="4030175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0"/>
            <p:cNvSpPr/>
            <p:nvPr/>
          </p:nvSpPr>
          <p:spPr>
            <a:xfrm>
              <a:off x="4337625" y="1849525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1"/>
                  </a:moveTo>
                  <a:lnTo>
                    <a:pt x="0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4644250" y="184952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280202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3109475" y="154290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341610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3723550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0"/>
            <p:cNvSpPr/>
            <p:nvPr/>
          </p:nvSpPr>
          <p:spPr>
            <a:xfrm>
              <a:off x="4030175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0"/>
            <p:cNvSpPr/>
            <p:nvPr/>
          </p:nvSpPr>
          <p:spPr>
            <a:xfrm>
              <a:off x="4337625" y="1542900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0"/>
            <p:cNvSpPr/>
            <p:nvPr/>
          </p:nvSpPr>
          <p:spPr>
            <a:xfrm>
              <a:off x="4644250" y="1542900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40"/>
            <p:cNvSpPr/>
            <p:nvPr/>
          </p:nvSpPr>
          <p:spPr>
            <a:xfrm>
              <a:off x="4951675" y="184952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40"/>
            <p:cNvSpPr/>
            <p:nvPr/>
          </p:nvSpPr>
          <p:spPr>
            <a:xfrm>
              <a:off x="2495400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0"/>
            <p:cNvSpPr/>
            <p:nvPr/>
          </p:nvSpPr>
          <p:spPr>
            <a:xfrm>
              <a:off x="2802025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0"/>
            <p:cNvSpPr/>
            <p:nvPr/>
          </p:nvSpPr>
          <p:spPr>
            <a:xfrm>
              <a:off x="4644250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4644250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1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0"/>
            <p:cNvSpPr/>
            <p:nvPr/>
          </p:nvSpPr>
          <p:spPr>
            <a:xfrm>
              <a:off x="4644250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6"/>
                  </a:lnTo>
                  <a:lnTo>
                    <a:pt x="6165" y="6166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0"/>
            <p:cNvSpPr/>
            <p:nvPr/>
          </p:nvSpPr>
          <p:spPr>
            <a:xfrm>
              <a:off x="4644250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0" y="0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0"/>
            <p:cNvSpPr/>
            <p:nvPr/>
          </p:nvSpPr>
          <p:spPr>
            <a:xfrm>
              <a:off x="4951675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4951675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4951675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4951675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4644250" y="21569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4951675" y="21569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2495400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280202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31094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341610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3723550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4030175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6" y="6165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2495400" y="33851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2802025" y="3385125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4337625" y="3691750"/>
              <a:ext cx="153325" cy="154150"/>
            </a:xfrm>
            <a:custGeom>
              <a:rect b="b" l="l" r="r" t="t"/>
              <a:pathLst>
                <a:path extrusionOk="0" h="6166" w="6133">
                  <a:moveTo>
                    <a:pt x="0" y="0"/>
                  </a:moveTo>
                  <a:lnTo>
                    <a:pt x="0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4644250" y="369175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0" y="0"/>
                  </a:moveTo>
                  <a:lnTo>
                    <a:pt x="0" y="6165"/>
                  </a:lnTo>
                  <a:lnTo>
                    <a:pt x="6165" y="6165"/>
                  </a:lnTo>
                  <a:lnTo>
                    <a:pt x="616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280202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3109475" y="399917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2802025" y="2771050"/>
              <a:ext cx="154150" cy="153325"/>
            </a:xfrm>
            <a:custGeom>
              <a:rect b="b" l="l" r="r" t="t"/>
              <a:pathLst>
                <a:path extrusionOk="0" h="6133" w="6166">
                  <a:moveTo>
                    <a:pt x="1" y="0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2802025" y="2463600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1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2802025" y="3077675"/>
              <a:ext cx="154150" cy="154150"/>
            </a:xfrm>
            <a:custGeom>
              <a:rect b="b" l="l" r="r" t="t"/>
              <a:pathLst>
                <a:path extrusionOk="0" h="6166" w="6166">
                  <a:moveTo>
                    <a:pt x="1" y="0"/>
                  </a:moveTo>
                  <a:lnTo>
                    <a:pt x="1" y="6166"/>
                  </a:lnTo>
                  <a:lnTo>
                    <a:pt x="6166" y="6166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2495400" y="277105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2495400" y="246360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1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2495400" y="3077675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6"/>
                  </a:lnTo>
                  <a:lnTo>
                    <a:pt x="6133" y="6166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341610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1" y="1"/>
                  </a:moveTo>
                  <a:lnTo>
                    <a:pt x="1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3723550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4030175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6" y="6133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4337625" y="3999175"/>
              <a:ext cx="153325" cy="153350"/>
            </a:xfrm>
            <a:custGeom>
              <a:rect b="b" l="l" r="r" t="t"/>
              <a:pathLst>
                <a:path extrusionOk="0" h="6134" w="6133">
                  <a:moveTo>
                    <a:pt x="0" y="1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4644250" y="3999175"/>
              <a:ext cx="154150" cy="153350"/>
            </a:xfrm>
            <a:custGeom>
              <a:rect b="b" l="l" r="r" t="t"/>
              <a:pathLst>
                <a:path extrusionOk="0" h="6134" w="6166">
                  <a:moveTo>
                    <a:pt x="0" y="1"/>
                  </a:moveTo>
                  <a:lnTo>
                    <a:pt x="0" y="6133"/>
                  </a:lnTo>
                  <a:lnTo>
                    <a:pt x="6165" y="6133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4951675" y="3691750"/>
              <a:ext cx="153350" cy="154150"/>
            </a:xfrm>
            <a:custGeom>
              <a:rect b="b" l="l" r="r" t="t"/>
              <a:pathLst>
                <a:path extrusionOk="0" h="6166" w="6134">
                  <a:moveTo>
                    <a:pt x="1" y="0"/>
                  </a:moveTo>
                  <a:lnTo>
                    <a:pt x="1" y="6165"/>
                  </a:lnTo>
                  <a:lnTo>
                    <a:pt x="6133" y="6165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1728025" y="775525"/>
              <a:ext cx="4144375" cy="4144375"/>
            </a:xfrm>
            <a:custGeom>
              <a:rect b="b" l="l" r="r" t="t"/>
              <a:pathLst>
                <a:path extrusionOk="0" h="165775" w="165775">
                  <a:moveTo>
                    <a:pt x="154097" y="12298"/>
                  </a:moveTo>
                  <a:lnTo>
                    <a:pt x="154097" y="154292"/>
                  </a:lnTo>
                  <a:lnTo>
                    <a:pt x="12102" y="154292"/>
                  </a:lnTo>
                  <a:lnTo>
                    <a:pt x="12102" y="12298"/>
                  </a:lnTo>
                  <a:close/>
                  <a:moveTo>
                    <a:pt x="14810" y="0"/>
                  </a:moveTo>
                  <a:lnTo>
                    <a:pt x="14810" y="6166"/>
                  </a:lnTo>
                  <a:lnTo>
                    <a:pt x="5970" y="6166"/>
                  </a:lnTo>
                  <a:lnTo>
                    <a:pt x="5970" y="19181"/>
                  </a:lnTo>
                  <a:lnTo>
                    <a:pt x="0" y="19181"/>
                  </a:lnTo>
                  <a:lnTo>
                    <a:pt x="0" y="25314"/>
                  </a:lnTo>
                  <a:lnTo>
                    <a:pt x="5970" y="25314"/>
                  </a:lnTo>
                  <a:lnTo>
                    <a:pt x="5970" y="37579"/>
                  </a:lnTo>
                  <a:lnTo>
                    <a:pt x="0" y="37579"/>
                  </a:lnTo>
                  <a:lnTo>
                    <a:pt x="0" y="43711"/>
                  </a:lnTo>
                  <a:lnTo>
                    <a:pt x="5970" y="43711"/>
                  </a:lnTo>
                  <a:lnTo>
                    <a:pt x="5970" y="55944"/>
                  </a:lnTo>
                  <a:lnTo>
                    <a:pt x="0" y="55944"/>
                  </a:lnTo>
                  <a:lnTo>
                    <a:pt x="0" y="62109"/>
                  </a:lnTo>
                  <a:lnTo>
                    <a:pt x="5970" y="62109"/>
                  </a:lnTo>
                  <a:lnTo>
                    <a:pt x="5970" y="74341"/>
                  </a:lnTo>
                  <a:lnTo>
                    <a:pt x="0" y="74341"/>
                  </a:lnTo>
                  <a:lnTo>
                    <a:pt x="0" y="80474"/>
                  </a:lnTo>
                  <a:lnTo>
                    <a:pt x="5970" y="80474"/>
                  </a:lnTo>
                  <a:lnTo>
                    <a:pt x="5970" y="92739"/>
                  </a:lnTo>
                  <a:lnTo>
                    <a:pt x="0" y="92739"/>
                  </a:lnTo>
                  <a:lnTo>
                    <a:pt x="0" y="98871"/>
                  </a:lnTo>
                  <a:lnTo>
                    <a:pt x="5970" y="98871"/>
                  </a:lnTo>
                  <a:lnTo>
                    <a:pt x="5970" y="111136"/>
                  </a:lnTo>
                  <a:lnTo>
                    <a:pt x="0" y="111136"/>
                  </a:lnTo>
                  <a:lnTo>
                    <a:pt x="0" y="117269"/>
                  </a:lnTo>
                  <a:lnTo>
                    <a:pt x="5970" y="117269"/>
                  </a:lnTo>
                  <a:lnTo>
                    <a:pt x="5970" y="129501"/>
                  </a:lnTo>
                  <a:lnTo>
                    <a:pt x="0" y="129501"/>
                  </a:lnTo>
                  <a:lnTo>
                    <a:pt x="0" y="135634"/>
                  </a:lnTo>
                  <a:lnTo>
                    <a:pt x="5970" y="135634"/>
                  </a:lnTo>
                  <a:lnTo>
                    <a:pt x="5970" y="147899"/>
                  </a:lnTo>
                  <a:lnTo>
                    <a:pt x="0" y="147899"/>
                  </a:lnTo>
                  <a:lnTo>
                    <a:pt x="0" y="154031"/>
                  </a:lnTo>
                  <a:lnTo>
                    <a:pt x="5970" y="154031"/>
                  </a:lnTo>
                  <a:lnTo>
                    <a:pt x="5970" y="160425"/>
                  </a:lnTo>
                  <a:lnTo>
                    <a:pt x="15332" y="160425"/>
                  </a:lnTo>
                  <a:lnTo>
                    <a:pt x="15332" y="165775"/>
                  </a:lnTo>
                  <a:lnTo>
                    <a:pt x="21497" y="165775"/>
                  </a:lnTo>
                  <a:lnTo>
                    <a:pt x="21497" y="160425"/>
                  </a:lnTo>
                  <a:lnTo>
                    <a:pt x="33729" y="160425"/>
                  </a:lnTo>
                  <a:lnTo>
                    <a:pt x="33729" y="165775"/>
                  </a:lnTo>
                  <a:lnTo>
                    <a:pt x="39862" y="165775"/>
                  </a:lnTo>
                  <a:lnTo>
                    <a:pt x="39862" y="160425"/>
                  </a:lnTo>
                  <a:lnTo>
                    <a:pt x="52127" y="160425"/>
                  </a:lnTo>
                  <a:lnTo>
                    <a:pt x="52127" y="165775"/>
                  </a:lnTo>
                  <a:lnTo>
                    <a:pt x="58260" y="165775"/>
                  </a:lnTo>
                  <a:lnTo>
                    <a:pt x="58260" y="160425"/>
                  </a:lnTo>
                  <a:lnTo>
                    <a:pt x="70492" y="160425"/>
                  </a:lnTo>
                  <a:lnTo>
                    <a:pt x="70492" y="165775"/>
                  </a:lnTo>
                  <a:lnTo>
                    <a:pt x="76657" y="165775"/>
                  </a:lnTo>
                  <a:lnTo>
                    <a:pt x="76657" y="160425"/>
                  </a:lnTo>
                  <a:lnTo>
                    <a:pt x="88890" y="160425"/>
                  </a:lnTo>
                  <a:lnTo>
                    <a:pt x="88890" y="165775"/>
                  </a:lnTo>
                  <a:lnTo>
                    <a:pt x="95022" y="165775"/>
                  </a:lnTo>
                  <a:lnTo>
                    <a:pt x="95022" y="160425"/>
                  </a:lnTo>
                  <a:lnTo>
                    <a:pt x="107287" y="160425"/>
                  </a:lnTo>
                  <a:lnTo>
                    <a:pt x="107287" y="165775"/>
                  </a:lnTo>
                  <a:lnTo>
                    <a:pt x="113420" y="165775"/>
                  </a:lnTo>
                  <a:lnTo>
                    <a:pt x="113420" y="160425"/>
                  </a:lnTo>
                  <a:lnTo>
                    <a:pt x="125685" y="160425"/>
                  </a:lnTo>
                  <a:lnTo>
                    <a:pt x="125685" y="165775"/>
                  </a:lnTo>
                  <a:lnTo>
                    <a:pt x="131817" y="165775"/>
                  </a:lnTo>
                  <a:lnTo>
                    <a:pt x="131817" y="160425"/>
                  </a:lnTo>
                  <a:lnTo>
                    <a:pt x="144050" y="160425"/>
                  </a:lnTo>
                  <a:lnTo>
                    <a:pt x="144050" y="165775"/>
                  </a:lnTo>
                  <a:lnTo>
                    <a:pt x="150182" y="165775"/>
                  </a:lnTo>
                  <a:lnTo>
                    <a:pt x="150182" y="160425"/>
                  </a:lnTo>
                  <a:lnTo>
                    <a:pt x="160229" y="160425"/>
                  </a:lnTo>
                  <a:lnTo>
                    <a:pt x="160229" y="150215"/>
                  </a:lnTo>
                  <a:lnTo>
                    <a:pt x="165775" y="150215"/>
                  </a:lnTo>
                  <a:lnTo>
                    <a:pt x="165775" y="144050"/>
                  </a:lnTo>
                  <a:lnTo>
                    <a:pt x="160229" y="144050"/>
                  </a:lnTo>
                  <a:lnTo>
                    <a:pt x="160229" y="131817"/>
                  </a:lnTo>
                  <a:lnTo>
                    <a:pt x="165775" y="131817"/>
                  </a:lnTo>
                  <a:lnTo>
                    <a:pt x="165775" y="125685"/>
                  </a:lnTo>
                  <a:lnTo>
                    <a:pt x="160229" y="125685"/>
                  </a:lnTo>
                  <a:lnTo>
                    <a:pt x="160229" y="113420"/>
                  </a:lnTo>
                  <a:lnTo>
                    <a:pt x="165775" y="113420"/>
                  </a:lnTo>
                  <a:lnTo>
                    <a:pt x="165775" y="107287"/>
                  </a:lnTo>
                  <a:lnTo>
                    <a:pt x="160229" y="107287"/>
                  </a:lnTo>
                  <a:lnTo>
                    <a:pt x="160229" y="95022"/>
                  </a:lnTo>
                  <a:lnTo>
                    <a:pt x="165775" y="95022"/>
                  </a:lnTo>
                  <a:lnTo>
                    <a:pt x="165775" y="88890"/>
                  </a:lnTo>
                  <a:lnTo>
                    <a:pt x="160229" y="88890"/>
                  </a:lnTo>
                  <a:lnTo>
                    <a:pt x="160229" y="76657"/>
                  </a:lnTo>
                  <a:lnTo>
                    <a:pt x="165775" y="76657"/>
                  </a:lnTo>
                  <a:lnTo>
                    <a:pt x="165775" y="70525"/>
                  </a:lnTo>
                  <a:lnTo>
                    <a:pt x="160229" y="70525"/>
                  </a:lnTo>
                  <a:lnTo>
                    <a:pt x="160229" y="58260"/>
                  </a:lnTo>
                  <a:lnTo>
                    <a:pt x="165775" y="58260"/>
                  </a:lnTo>
                  <a:lnTo>
                    <a:pt x="165775" y="52127"/>
                  </a:lnTo>
                  <a:lnTo>
                    <a:pt x="160229" y="52127"/>
                  </a:lnTo>
                  <a:lnTo>
                    <a:pt x="160229" y="39862"/>
                  </a:lnTo>
                  <a:lnTo>
                    <a:pt x="165775" y="39862"/>
                  </a:lnTo>
                  <a:lnTo>
                    <a:pt x="165775" y="33729"/>
                  </a:lnTo>
                  <a:lnTo>
                    <a:pt x="160229" y="33729"/>
                  </a:lnTo>
                  <a:lnTo>
                    <a:pt x="160229" y="21497"/>
                  </a:lnTo>
                  <a:lnTo>
                    <a:pt x="165775" y="21497"/>
                  </a:lnTo>
                  <a:lnTo>
                    <a:pt x="165775" y="15332"/>
                  </a:lnTo>
                  <a:lnTo>
                    <a:pt x="160229" y="15332"/>
                  </a:lnTo>
                  <a:lnTo>
                    <a:pt x="160229" y="6166"/>
                  </a:lnTo>
                  <a:lnTo>
                    <a:pt x="149660" y="6166"/>
                  </a:lnTo>
                  <a:lnTo>
                    <a:pt x="149660" y="0"/>
                  </a:lnTo>
                  <a:lnTo>
                    <a:pt x="143528" y="0"/>
                  </a:lnTo>
                  <a:lnTo>
                    <a:pt x="143528" y="6166"/>
                  </a:lnTo>
                  <a:lnTo>
                    <a:pt x="131263" y="6166"/>
                  </a:lnTo>
                  <a:lnTo>
                    <a:pt x="131263" y="0"/>
                  </a:lnTo>
                  <a:lnTo>
                    <a:pt x="125130" y="0"/>
                  </a:lnTo>
                  <a:lnTo>
                    <a:pt x="125130" y="6166"/>
                  </a:lnTo>
                  <a:lnTo>
                    <a:pt x="112898" y="6166"/>
                  </a:lnTo>
                  <a:lnTo>
                    <a:pt x="112898" y="0"/>
                  </a:lnTo>
                  <a:lnTo>
                    <a:pt x="106733" y="0"/>
                  </a:lnTo>
                  <a:lnTo>
                    <a:pt x="106733" y="6166"/>
                  </a:lnTo>
                  <a:lnTo>
                    <a:pt x="94500" y="6166"/>
                  </a:lnTo>
                  <a:lnTo>
                    <a:pt x="94500" y="0"/>
                  </a:lnTo>
                  <a:lnTo>
                    <a:pt x="88368" y="0"/>
                  </a:lnTo>
                  <a:lnTo>
                    <a:pt x="88368" y="6166"/>
                  </a:lnTo>
                  <a:lnTo>
                    <a:pt x="76103" y="6166"/>
                  </a:lnTo>
                  <a:lnTo>
                    <a:pt x="76103" y="0"/>
                  </a:lnTo>
                  <a:lnTo>
                    <a:pt x="69970" y="0"/>
                  </a:lnTo>
                  <a:lnTo>
                    <a:pt x="69970" y="6166"/>
                  </a:lnTo>
                  <a:lnTo>
                    <a:pt x="57738" y="6166"/>
                  </a:lnTo>
                  <a:lnTo>
                    <a:pt x="57738" y="0"/>
                  </a:lnTo>
                  <a:lnTo>
                    <a:pt x="51572" y="0"/>
                  </a:lnTo>
                  <a:lnTo>
                    <a:pt x="51572" y="6166"/>
                  </a:lnTo>
                  <a:lnTo>
                    <a:pt x="39340" y="6166"/>
                  </a:lnTo>
                  <a:lnTo>
                    <a:pt x="39340" y="0"/>
                  </a:lnTo>
                  <a:lnTo>
                    <a:pt x="33208" y="0"/>
                  </a:lnTo>
                  <a:lnTo>
                    <a:pt x="33208" y="6166"/>
                  </a:lnTo>
                  <a:lnTo>
                    <a:pt x="20942" y="6166"/>
                  </a:lnTo>
                  <a:lnTo>
                    <a:pt x="2094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3416100" y="2463600"/>
              <a:ext cx="460775" cy="768225"/>
            </a:xfrm>
            <a:custGeom>
              <a:rect b="b" l="l" r="r" t="t"/>
              <a:pathLst>
                <a:path extrusionOk="0" h="30729" w="18431">
                  <a:moveTo>
                    <a:pt x="12298" y="6166"/>
                  </a:moveTo>
                  <a:lnTo>
                    <a:pt x="12298" y="15789"/>
                  </a:lnTo>
                  <a:lnTo>
                    <a:pt x="6166" y="15789"/>
                  </a:lnTo>
                  <a:lnTo>
                    <a:pt x="6166" y="6166"/>
                  </a:lnTo>
                  <a:close/>
                  <a:moveTo>
                    <a:pt x="1" y="1"/>
                  </a:moveTo>
                  <a:lnTo>
                    <a:pt x="1" y="30729"/>
                  </a:lnTo>
                  <a:lnTo>
                    <a:pt x="6166" y="30729"/>
                  </a:lnTo>
                  <a:lnTo>
                    <a:pt x="6166" y="21921"/>
                  </a:lnTo>
                  <a:lnTo>
                    <a:pt x="12298" y="21921"/>
                  </a:lnTo>
                  <a:lnTo>
                    <a:pt x="12298" y="30729"/>
                  </a:lnTo>
                  <a:lnTo>
                    <a:pt x="18431" y="30729"/>
                  </a:lnTo>
                  <a:lnTo>
                    <a:pt x="1843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4030175" y="2463600"/>
              <a:ext cx="159050" cy="777200"/>
            </a:xfrm>
            <a:custGeom>
              <a:rect b="b" l="l" r="r" t="t"/>
              <a:pathLst>
                <a:path extrusionOk="0" h="31088" w="6362">
                  <a:moveTo>
                    <a:pt x="6166" y="1"/>
                  </a:moveTo>
                  <a:lnTo>
                    <a:pt x="0" y="33"/>
                  </a:lnTo>
                  <a:lnTo>
                    <a:pt x="229" y="31087"/>
                  </a:lnTo>
                  <a:lnTo>
                    <a:pt x="6361" y="31055"/>
                  </a:lnTo>
                  <a:lnTo>
                    <a:pt x="6166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209825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2558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3017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0" y="0"/>
                  </a:moveTo>
                  <a:lnTo>
                    <a:pt x="0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3477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3937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4396325" y="238125"/>
              <a:ext cx="154150" cy="384100"/>
            </a:xfrm>
            <a:custGeom>
              <a:rect b="b" l="l" r="r" t="t"/>
              <a:pathLst>
                <a:path extrusionOk="0" h="15364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4856275" y="238125"/>
              <a:ext cx="153325" cy="384100"/>
            </a:xfrm>
            <a:custGeom>
              <a:rect b="b" l="l" r="r" t="t"/>
              <a:pathLst>
                <a:path extrusionOk="0" h="15364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5316200" y="238125"/>
              <a:ext cx="153350" cy="384100"/>
            </a:xfrm>
            <a:custGeom>
              <a:rect b="b" l="l" r="r" t="t"/>
              <a:pathLst>
                <a:path extrusionOk="0" h="15364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1190625" y="4472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1190625" y="4013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1190625" y="3553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1190625" y="3093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1190625" y="2634050"/>
              <a:ext cx="384100" cy="153325"/>
            </a:xfrm>
            <a:custGeom>
              <a:rect b="b" l="l" r="r" t="t"/>
              <a:pathLst>
                <a:path extrusionOk="0" h="6133" w="15364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1190625" y="2174100"/>
              <a:ext cx="384100" cy="154150"/>
            </a:xfrm>
            <a:custGeom>
              <a:rect b="b" l="l" r="r" t="t"/>
              <a:pathLst>
                <a:path extrusionOk="0" h="6166" w="15364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1190625" y="171497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1190625" y="1255025"/>
              <a:ext cx="384100" cy="153350"/>
            </a:xfrm>
            <a:custGeom>
              <a:rect b="b" l="l" r="r" t="t"/>
              <a:pathLst>
                <a:path extrusionOk="0" h="6134" w="15364">
                  <a:moveTo>
                    <a:pt x="0" y="1"/>
                  </a:moveTo>
                  <a:lnTo>
                    <a:pt x="0" y="6134"/>
                  </a:lnTo>
                  <a:lnTo>
                    <a:pt x="15364" y="6134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532925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4870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40"/>
            <p:cNvSpPr/>
            <p:nvPr/>
          </p:nvSpPr>
          <p:spPr>
            <a:xfrm>
              <a:off x="4410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40"/>
            <p:cNvSpPr/>
            <p:nvPr/>
          </p:nvSpPr>
          <p:spPr>
            <a:xfrm>
              <a:off x="3950250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40"/>
            <p:cNvSpPr/>
            <p:nvPr/>
          </p:nvSpPr>
          <p:spPr>
            <a:xfrm>
              <a:off x="3491125" y="5073200"/>
              <a:ext cx="153350" cy="384125"/>
            </a:xfrm>
            <a:custGeom>
              <a:rect b="b" l="l" r="r" t="t"/>
              <a:pathLst>
                <a:path extrusionOk="0" h="15365" w="6134">
                  <a:moveTo>
                    <a:pt x="1" y="0"/>
                  </a:moveTo>
                  <a:lnTo>
                    <a:pt x="1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40"/>
            <p:cNvSpPr/>
            <p:nvPr/>
          </p:nvSpPr>
          <p:spPr>
            <a:xfrm>
              <a:off x="303120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40"/>
            <p:cNvSpPr/>
            <p:nvPr/>
          </p:nvSpPr>
          <p:spPr>
            <a:xfrm>
              <a:off x="2571250" y="5073200"/>
              <a:ext cx="153325" cy="384125"/>
            </a:xfrm>
            <a:custGeom>
              <a:rect b="b" l="l" r="r" t="t"/>
              <a:pathLst>
                <a:path extrusionOk="0" h="15365" w="6133">
                  <a:moveTo>
                    <a:pt x="0" y="0"/>
                  </a:moveTo>
                  <a:lnTo>
                    <a:pt x="0" y="15364"/>
                  </a:lnTo>
                  <a:lnTo>
                    <a:pt x="6133" y="15364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40"/>
            <p:cNvSpPr/>
            <p:nvPr/>
          </p:nvSpPr>
          <p:spPr>
            <a:xfrm>
              <a:off x="2111300" y="5073200"/>
              <a:ext cx="154150" cy="384125"/>
            </a:xfrm>
            <a:custGeom>
              <a:rect b="b" l="l" r="r" t="t"/>
              <a:pathLst>
                <a:path extrusionOk="0" h="15365" w="6166">
                  <a:moveTo>
                    <a:pt x="1" y="0"/>
                  </a:moveTo>
                  <a:lnTo>
                    <a:pt x="1" y="15364"/>
                  </a:lnTo>
                  <a:lnTo>
                    <a:pt x="6166" y="15364"/>
                  </a:lnTo>
                  <a:lnTo>
                    <a:pt x="61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40"/>
            <p:cNvSpPr/>
            <p:nvPr/>
          </p:nvSpPr>
          <p:spPr>
            <a:xfrm>
              <a:off x="6025700" y="115880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40"/>
            <p:cNvSpPr/>
            <p:nvPr/>
          </p:nvSpPr>
          <p:spPr>
            <a:xfrm>
              <a:off x="6025700" y="161875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40"/>
            <p:cNvSpPr/>
            <p:nvPr/>
          </p:nvSpPr>
          <p:spPr>
            <a:xfrm>
              <a:off x="6025700" y="2078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40"/>
            <p:cNvSpPr/>
            <p:nvPr/>
          </p:nvSpPr>
          <p:spPr>
            <a:xfrm>
              <a:off x="6025700" y="2538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40"/>
            <p:cNvSpPr/>
            <p:nvPr/>
          </p:nvSpPr>
          <p:spPr>
            <a:xfrm>
              <a:off x="6025700" y="2997750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40"/>
            <p:cNvSpPr/>
            <p:nvPr/>
          </p:nvSpPr>
          <p:spPr>
            <a:xfrm>
              <a:off x="6025700" y="3457700"/>
              <a:ext cx="384125" cy="153325"/>
            </a:xfrm>
            <a:custGeom>
              <a:rect b="b" l="l" r="r" t="t"/>
              <a:pathLst>
                <a:path extrusionOk="0" h="6133" w="15365">
                  <a:moveTo>
                    <a:pt x="0" y="0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40"/>
            <p:cNvSpPr/>
            <p:nvPr/>
          </p:nvSpPr>
          <p:spPr>
            <a:xfrm>
              <a:off x="6025700" y="3917625"/>
              <a:ext cx="384125" cy="153350"/>
            </a:xfrm>
            <a:custGeom>
              <a:rect b="b" l="l" r="r" t="t"/>
              <a:pathLst>
                <a:path extrusionOk="0" h="6134" w="15365">
                  <a:moveTo>
                    <a:pt x="0" y="1"/>
                  </a:moveTo>
                  <a:lnTo>
                    <a:pt x="0" y="6133"/>
                  </a:lnTo>
                  <a:lnTo>
                    <a:pt x="15364" y="6133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40"/>
            <p:cNvSpPr/>
            <p:nvPr/>
          </p:nvSpPr>
          <p:spPr>
            <a:xfrm>
              <a:off x="6025700" y="4376750"/>
              <a:ext cx="384125" cy="154150"/>
            </a:xfrm>
            <a:custGeom>
              <a:rect b="b" l="l" r="r" t="t"/>
              <a:pathLst>
                <a:path extrusionOk="0" h="6166" w="15365">
                  <a:moveTo>
                    <a:pt x="0" y="1"/>
                  </a:moveTo>
                  <a:lnTo>
                    <a:pt x="0" y="6166"/>
                  </a:lnTo>
                  <a:lnTo>
                    <a:pt x="15364" y="6166"/>
                  </a:lnTo>
                  <a:lnTo>
                    <a:pt x="153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53" name="Google Shape;353;p40"/>
          <p:cNvCxnSpPr/>
          <p:nvPr/>
        </p:nvCxnSpPr>
        <p:spPr>
          <a:xfrm>
            <a:off x="1670925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54" name="Google Shape;354;p40"/>
          <p:cNvCxnSpPr/>
          <p:nvPr/>
        </p:nvCxnSpPr>
        <p:spPr>
          <a:xfrm>
            <a:off x="5746475" y="3479000"/>
            <a:ext cx="0" cy="7263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355" name="Google Shape;355;p40"/>
          <p:cNvGrpSpPr/>
          <p:nvPr/>
        </p:nvGrpSpPr>
        <p:grpSpPr>
          <a:xfrm>
            <a:off x="1132013" y="3640428"/>
            <a:ext cx="379870" cy="403444"/>
            <a:chOff x="1343100" y="238125"/>
            <a:chExt cx="4914225" cy="5219200"/>
          </a:xfrm>
        </p:grpSpPr>
        <p:sp>
          <p:nvSpPr>
            <p:cNvPr id="356" name="Google Shape;356;p40"/>
            <p:cNvSpPr/>
            <p:nvPr/>
          </p:nvSpPr>
          <p:spPr>
            <a:xfrm>
              <a:off x="4110900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0"/>
            <p:cNvSpPr/>
            <p:nvPr/>
          </p:nvSpPr>
          <p:spPr>
            <a:xfrm>
              <a:off x="441672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0"/>
            <p:cNvSpPr/>
            <p:nvPr/>
          </p:nvSpPr>
          <p:spPr>
            <a:xfrm>
              <a:off x="3193475" y="29145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0"/>
            <p:cNvSpPr/>
            <p:nvPr/>
          </p:nvSpPr>
          <p:spPr>
            <a:xfrm>
              <a:off x="3499275" y="29145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0"/>
            <p:cNvSpPr/>
            <p:nvPr/>
          </p:nvSpPr>
          <p:spPr>
            <a:xfrm>
              <a:off x="334677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0"/>
            <p:cNvSpPr/>
            <p:nvPr/>
          </p:nvSpPr>
          <p:spPr>
            <a:xfrm>
              <a:off x="36526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0"/>
            <p:cNvSpPr/>
            <p:nvPr/>
          </p:nvSpPr>
          <p:spPr>
            <a:xfrm>
              <a:off x="3958400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0"/>
            <p:cNvSpPr/>
            <p:nvPr/>
          </p:nvSpPr>
          <p:spPr>
            <a:xfrm>
              <a:off x="4264225" y="32203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0"/>
            <p:cNvSpPr/>
            <p:nvPr/>
          </p:nvSpPr>
          <p:spPr>
            <a:xfrm>
              <a:off x="334677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0"/>
            <p:cNvSpPr/>
            <p:nvPr/>
          </p:nvSpPr>
          <p:spPr>
            <a:xfrm>
              <a:off x="36526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0"/>
            <p:cNvSpPr/>
            <p:nvPr/>
          </p:nvSpPr>
          <p:spPr>
            <a:xfrm>
              <a:off x="3958400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1" y="1"/>
                  </a:moveTo>
                  <a:lnTo>
                    <a:pt x="1" y="6133"/>
                  </a:lnTo>
                  <a:lnTo>
                    <a:pt x="6101" y="6133"/>
                  </a:lnTo>
                  <a:lnTo>
                    <a:pt x="610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0"/>
            <p:cNvSpPr/>
            <p:nvPr/>
          </p:nvSpPr>
          <p:spPr>
            <a:xfrm>
              <a:off x="4264225" y="2608750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0"/>
            <p:cNvSpPr/>
            <p:nvPr/>
          </p:nvSpPr>
          <p:spPr>
            <a:xfrm>
              <a:off x="3499275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0"/>
            <p:cNvSpPr/>
            <p:nvPr/>
          </p:nvSpPr>
          <p:spPr>
            <a:xfrm>
              <a:off x="3805100" y="352620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0"/>
            <p:cNvSpPr/>
            <p:nvPr/>
          </p:nvSpPr>
          <p:spPr>
            <a:xfrm>
              <a:off x="4110900" y="3526200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3499275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805100" y="230295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4110900" y="230295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2505200" y="3985325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1791625" y="1461350"/>
              <a:ext cx="4180275" cy="3384350"/>
            </a:xfrm>
            <a:custGeom>
              <a:rect b="b" l="l" r="r" t="t"/>
              <a:pathLst>
                <a:path extrusionOk="0" h="135374" w="167211">
                  <a:moveTo>
                    <a:pt x="53008" y="30174"/>
                  </a:moveTo>
                  <a:lnTo>
                    <a:pt x="53008" y="30174"/>
                  </a:lnTo>
                  <a:cubicBezTo>
                    <a:pt x="44984" y="38068"/>
                    <a:pt x="40025" y="49061"/>
                    <a:pt x="40025" y="61196"/>
                  </a:cubicBezTo>
                  <a:cubicBezTo>
                    <a:pt x="40025" y="64327"/>
                    <a:pt x="40352" y="67393"/>
                    <a:pt x="41004" y="70362"/>
                  </a:cubicBezTo>
                  <a:lnTo>
                    <a:pt x="28543" y="70362"/>
                  </a:lnTo>
                  <a:lnTo>
                    <a:pt x="28543" y="78549"/>
                  </a:lnTo>
                  <a:cubicBezTo>
                    <a:pt x="18692" y="71536"/>
                    <a:pt x="11483" y="64523"/>
                    <a:pt x="8254" y="61196"/>
                  </a:cubicBezTo>
                  <a:cubicBezTo>
                    <a:pt x="13766" y="55520"/>
                    <a:pt x="30729" y="39308"/>
                    <a:pt x="53008" y="30174"/>
                  </a:cubicBezTo>
                  <a:close/>
                  <a:moveTo>
                    <a:pt x="42798" y="76494"/>
                  </a:moveTo>
                  <a:cubicBezTo>
                    <a:pt x="45016" y="82464"/>
                    <a:pt x="48539" y="87813"/>
                    <a:pt x="53008" y="92217"/>
                  </a:cubicBezTo>
                  <a:cubicBezTo>
                    <a:pt x="46191" y="89412"/>
                    <a:pt x="39993" y="86019"/>
                    <a:pt x="34676" y="82660"/>
                  </a:cubicBezTo>
                  <a:lnTo>
                    <a:pt x="34676" y="76494"/>
                  </a:lnTo>
                  <a:close/>
                  <a:moveTo>
                    <a:pt x="114203" y="30174"/>
                  </a:moveTo>
                  <a:cubicBezTo>
                    <a:pt x="123467" y="33958"/>
                    <a:pt x="131589" y="38851"/>
                    <a:pt x="137950" y="43353"/>
                  </a:cubicBezTo>
                  <a:cubicBezTo>
                    <a:pt x="148160" y="50496"/>
                    <a:pt x="155630" y="57771"/>
                    <a:pt x="158957" y="61196"/>
                  </a:cubicBezTo>
                  <a:cubicBezTo>
                    <a:pt x="153445" y="66839"/>
                    <a:pt x="136482" y="83084"/>
                    <a:pt x="114203" y="92217"/>
                  </a:cubicBezTo>
                  <a:cubicBezTo>
                    <a:pt x="122227" y="84291"/>
                    <a:pt x="127186" y="73330"/>
                    <a:pt x="127186" y="61196"/>
                  </a:cubicBezTo>
                  <a:cubicBezTo>
                    <a:pt x="127186" y="49061"/>
                    <a:pt x="122227" y="38101"/>
                    <a:pt x="114203" y="30174"/>
                  </a:cubicBezTo>
                  <a:close/>
                  <a:moveTo>
                    <a:pt x="86672" y="23846"/>
                  </a:moveTo>
                  <a:cubicBezTo>
                    <a:pt x="105885" y="25412"/>
                    <a:pt x="121086" y="41559"/>
                    <a:pt x="121086" y="61196"/>
                  </a:cubicBezTo>
                  <a:cubicBezTo>
                    <a:pt x="121086" y="80833"/>
                    <a:pt x="105885" y="96980"/>
                    <a:pt x="86672" y="98545"/>
                  </a:cubicBezTo>
                  <a:lnTo>
                    <a:pt x="86672" y="94827"/>
                  </a:lnTo>
                  <a:lnTo>
                    <a:pt x="80539" y="94827"/>
                  </a:lnTo>
                  <a:lnTo>
                    <a:pt x="80539" y="98545"/>
                  </a:lnTo>
                  <a:cubicBezTo>
                    <a:pt x="66643" y="97404"/>
                    <a:pt x="54867" y="88662"/>
                    <a:pt x="49387" y="76494"/>
                  </a:cubicBezTo>
                  <a:lnTo>
                    <a:pt x="56825" y="76494"/>
                  </a:lnTo>
                  <a:lnTo>
                    <a:pt x="56825" y="70362"/>
                  </a:lnTo>
                  <a:lnTo>
                    <a:pt x="47267" y="70362"/>
                  </a:lnTo>
                  <a:cubicBezTo>
                    <a:pt x="46517" y="67426"/>
                    <a:pt x="46125" y="64360"/>
                    <a:pt x="46125" y="61196"/>
                  </a:cubicBezTo>
                  <a:cubicBezTo>
                    <a:pt x="46125" y="41559"/>
                    <a:pt x="61294" y="25412"/>
                    <a:pt x="80539" y="23846"/>
                  </a:cubicBezTo>
                  <a:lnTo>
                    <a:pt x="80539" y="28315"/>
                  </a:lnTo>
                  <a:lnTo>
                    <a:pt x="86672" y="28315"/>
                  </a:lnTo>
                  <a:lnTo>
                    <a:pt x="86672" y="23846"/>
                  </a:lnTo>
                  <a:close/>
                  <a:moveTo>
                    <a:pt x="80539" y="1"/>
                  </a:moveTo>
                  <a:lnTo>
                    <a:pt x="80539" y="17681"/>
                  </a:lnTo>
                  <a:cubicBezTo>
                    <a:pt x="58293" y="18594"/>
                    <a:pt x="38525" y="29326"/>
                    <a:pt x="25607" y="38427"/>
                  </a:cubicBezTo>
                  <a:cubicBezTo>
                    <a:pt x="11092" y="48637"/>
                    <a:pt x="2154" y="58749"/>
                    <a:pt x="1762" y="59173"/>
                  </a:cubicBezTo>
                  <a:lnTo>
                    <a:pt x="1" y="61196"/>
                  </a:lnTo>
                  <a:lnTo>
                    <a:pt x="1762" y="63218"/>
                  </a:lnTo>
                  <a:cubicBezTo>
                    <a:pt x="2154" y="63642"/>
                    <a:pt x="11092" y="73722"/>
                    <a:pt x="25607" y="83964"/>
                  </a:cubicBezTo>
                  <a:cubicBezTo>
                    <a:pt x="26553" y="84617"/>
                    <a:pt x="27532" y="85302"/>
                    <a:pt x="28543" y="85954"/>
                  </a:cubicBezTo>
                  <a:lnTo>
                    <a:pt x="28543" y="94827"/>
                  </a:lnTo>
                  <a:lnTo>
                    <a:pt x="34676" y="94827"/>
                  </a:lnTo>
                  <a:lnTo>
                    <a:pt x="34676" y="89836"/>
                  </a:lnTo>
                  <a:cubicBezTo>
                    <a:pt x="46973" y="97143"/>
                    <a:pt x="62990" y="103993"/>
                    <a:pt x="80539" y="104711"/>
                  </a:cubicBezTo>
                  <a:lnTo>
                    <a:pt x="80539" y="135373"/>
                  </a:lnTo>
                  <a:lnTo>
                    <a:pt x="114203" y="135373"/>
                  </a:lnTo>
                  <a:lnTo>
                    <a:pt x="114203" y="129241"/>
                  </a:lnTo>
                  <a:lnTo>
                    <a:pt x="86672" y="129241"/>
                  </a:lnTo>
                  <a:lnTo>
                    <a:pt x="86672" y="104711"/>
                  </a:lnTo>
                  <a:cubicBezTo>
                    <a:pt x="108919" y="103797"/>
                    <a:pt x="128686" y="93033"/>
                    <a:pt x="141604" y="83964"/>
                  </a:cubicBezTo>
                  <a:cubicBezTo>
                    <a:pt x="156120" y="73722"/>
                    <a:pt x="165057" y="63642"/>
                    <a:pt x="165449" y="63218"/>
                  </a:cubicBezTo>
                  <a:lnTo>
                    <a:pt x="167210" y="61196"/>
                  </a:lnTo>
                  <a:lnTo>
                    <a:pt x="165449" y="59173"/>
                  </a:lnTo>
                  <a:cubicBezTo>
                    <a:pt x="165057" y="58749"/>
                    <a:pt x="156120" y="48637"/>
                    <a:pt x="141604" y="38427"/>
                  </a:cubicBezTo>
                  <a:cubicBezTo>
                    <a:pt x="128686" y="29326"/>
                    <a:pt x="108919" y="18594"/>
                    <a:pt x="86672" y="17681"/>
                  </a:cubicBezTo>
                  <a:lnTo>
                    <a:pt x="8667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1970225" y="4367775"/>
              <a:ext cx="688300" cy="152525"/>
            </a:xfrm>
            <a:custGeom>
              <a:rect b="b" l="l" r="r" t="t"/>
              <a:pathLst>
                <a:path extrusionOk="0" h="6101" w="27532">
                  <a:moveTo>
                    <a:pt x="1" y="1"/>
                  </a:moveTo>
                  <a:lnTo>
                    <a:pt x="1" y="6101"/>
                  </a:lnTo>
                  <a:lnTo>
                    <a:pt x="27532" y="6101"/>
                  </a:lnTo>
                  <a:lnTo>
                    <a:pt x="2753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1664425" y="4367775"/>
              <a:ext cx="152525" cy="152525"/>
            </a:xfrm>
            <a:custGeom>
              <a:rect b="b" l="l" r="r" t="t"/>
              <a:pathLst>
                <a:path extrusionOk="0" h="6101" w="6101">
                  <a:moveTo>
                    <a:pt x="0" y="1"/>
                  </a:moveTo>
                  <a:lnTo>
                    <a:pt x="0" y="6101"/>
                  </a:lnTo>
                  <a:lnTo>
                    <a:pt x="6100" y="6101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1664425" y="4673600"/>
              <a:ext cx="381675" cy="152525"/>
            </a:xfrm>
            <a:custGeom>
              <a:rect b="b" l="l" r="r" t="t"/>
              <a:pathLst>
                <a:path extrusionOk="0" h="6101" w="15267">
                  <a:moveTo>
                    <a:pt x="0" y="0"/>
                  </a:moveTo>
                  <a:lnTo>
                    <a:pt x="0" y="6100"/>
                  </a:lnTo>
                  <a:lnTo>
                    <a:pt x="15266" y="6100"/>
                  </a:lnTo>
                  <a:lnTo>
                    <a:pt x="15266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2199375" y="4673600"/>
              <a:ext cx="153350" cy="152525"/>
            </a:xfrm>
            <a:custGeom>
              <a:rect b="b" l="l" r="r" t="t"/>
              <a:pathLst>
                <a:path extrusionOk="0" h="6101" w="6134">
                  <a:moveTo>
                    <a:pt x="1" y="0"/>
                  </a:moveTo>
                  <a:lnTo>
                    <a:pt x="1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2505200" y="4673600"/>
              <a:ext cx="153325" cy="152525"/>
            </a:xfrm>
            <a:custGeom>
              <a:rect b="b" l="l" r="r" t="t"/>
              <a:pathLst>
                <a:path extrusionOk="0" h="6101" w="6133">
                  <a:moveTo>
                    <a:pt x="0" y="0"/>
                  </a:moveTo>
                  <a:lnTo>
                    <a:pt x="0" y="6100"/>
                  </a:lnTo>
                  <a:lnTo>
                    <a:pt x="6133" y="6100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1664425" y="4979400"/>
              <a:ext cx="994100" cy="152525"/>
            </a:xfrm>
            <a:custGeom>
              <a:rect b="b" l="l" r="r" t="t"/>
              <a:pathLst>
                <a:path extrusionOk="0" h="6101" w="39764">
                  <a:moveTo>
                    <a:pt x="0" y="1"/>
                  </a:moveTo>
                  <a:lnTo>
                    <a:pt x="0" y="6101"/>
                  </a:lnTo>
                  <a:lnTo>
                    <a:pt x="39764" y="6101"/>
                  </a:lnTo>
                  <a:lnTo>
                    <a:pt x="397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4799175" y="4692350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5105000" y="4692350"/>
              <a:ext cx="1152325" cy="153350"/>
            </a:xfrm>
            <a:custGeom>
              <a:rect b="b" l="l" r="r" t="t"/>
              <a:pathLst>
                <a:path extrusionOk="0" h="6134" w="46093">
                  <a:moveTo>
                    <a:pt x="0" y="1"/>
                  </a:moveTo>
                  <a:lnTo>
                    <a:pt x="0" y="6133"/>
                  </a:lnTo>
                  <a:lnTo>
                    <a:pt x="46092" y="6133"/>
                  </a:lnTo>
                  <a:lnTo>
                    <a:pt x="46092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5105000" y="499817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5410800" y="499817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5717425" y="4998175"/>
              <a:ext cx="539900" cy="153325"/>
            </a:xfrm>
            <a:custGeom>
              <a:rect b="b" l="l" r="r" t="t"/>
              <a:pathLst>
                <a:path extrusionOk="0" h="6133" w="21596">
                  <a:moveTo>
                    <a:pt x="1" y="0"/>
                  </a:moveTo>
                  <a:lnTo>
                    <a:pt x="1" y="6133"/>
                  </a:lnTo>
                  <a:lnTo>
                    <a:pt x="21595" y="6133"/>
                  </a:lnTo>
                  <a:lnTo>
                    <a:pt x="2159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5105000" y="5303975"/>
              <a:ext cx="846500" cy="153350"/>
            </a:xfrm>
            <a:custGeom>
              <a:rect b="b" l="l" r="r" t="t"/>
              <a:pathLst>
                <a:path extrusionOk="0" h="6134" w="33860">
                  <a:moveTo>
                    <a:pt x="0" y="1"/>
                  </a:moveTo>
                  <a:lnTo>
                    <a:pt x="0" y="6133"/>
                  </a:lnTo>
                  <a:lnTo>
                    <a:pt x="33860" y="6133"/>
                  </a:lnTo>
                  <a:lnTo>
                    <a:pt x="3386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6104800" y="5303975"/>
              <a:ext cx="152525" cy="153350"/>
            </a:xfrm>
            <a:custGeom>
              <a:rect b="b" l="l" r="r" t="t"/>
              <a:pathLst>
                <a:path extrusionOk="0" h="6134" w="6101">
                  <a:moveTo>
                    <a:pt x="0" y="1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805100" y="1155550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805100" y="2381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110900" y="238125"/>
              <a:ext cx="841625" cy="153325"/>
            </a:xfrm>
            <a:custGeom>
              <a:rect b="b" l="l" r="r" t="t"/>
              <a:pathLst>
                <a:path extrusionOk="0" h="6133" w="33665">
                  <a:moveTo>
                    <a:pt x="1" y="0"/>
                  </a:moveTo>
                  <a:lnTo>
                    <a:pt x="1" y="6133"/>
                  </a:lnTo>
                  <a:lnTo>
                    <a:pt x="33664" y="6133"/>
                  </a:lnTo>
                  <a:lnTo>
                    <a:pt x="33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3805100" y="543925"/>
              <a:ext cx="535800" cy="153325"/>
            </a:xfrm>
            <a:custGeom>
              <a:rect b="b" l="l" r="r" t="t"/>
              <a:pathLst>
                <a:path extrusionOk="0" h="6133" w="21432">
                  <a:moveTo>
                    <a:pt x="0" y="0"/>
                  </a:moveTo>
                  <a:lnTo>
                    <a:pt x="0" y="6133"/>
                  </a:lnTo>
                  <a:lnTo>
                    <a:pt x="21432" y="6133"/>
                  </a:lnTo>
                  <a:lnTo>
                    <a:pt x="21432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4493375" y="543925"/>
              <a:ext cx="153325" cy="153325"/>
            </a:xfrm>
            <a:custGeom>
              <a:rect b="b" l="l" r="r" t="t"/>
              <a:pathLst>
                <a:path extrusionOk="0" h="6133" w="6133">
                  <a:moveTo>
                    <a:pt x="0" y="0"/>
                  </a:moveTo>
                  <a:lnTo>
                    <a:pt x="0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4799175" y="543925"/>
              <a:ext cx="153350" cy="153325"/>
            </a:xfrm>
            <a:custGeom>
              <a:rect b="b" l="l" r="r" t="t"/>
              <a:pathLst>
                <a:path extrusionOk="0" h="6133" w="6134">
                  <a:moveTo>
                    <a:pt x="1" y="0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3805100" y="849725"/>
              <a:ext cx="841600" cy="153350"/>
            </a:xfrm>
            <a:custGeom>
              <a:rect b="b" l="l" r="r" t="t"/>
              <a:pathLst>
                <a:path extrusionOk="0" h="6134" w="33664">
                  <a:moveTo>
                    <a:pt x="0" y="1"/>
                  </a:moveTo>
                  <a:lnTo>
                    <a:pt x="0" y="6133"/>
                  </a:lnTo>
                  <a:lnTo>
                    <a:pt x="33664" y="6133"/>
                  </a:lnTo>
                  <a:lnTo>
                    <a:pt x="33664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799175" y="849725"/>
              <a:ext cx="153350" cy="153350"/>
            </a:xfrm>
            <a:custGeom>
              <a:rect b="b" l="l" r="r" t="t"/>
              <a:pathLst>
                <a:path extrusionOk="0" h="6134" w="6134">
                  <a:moveTo>
                    <a:pt x="1" y="1"/>
                  </a:moveTo>
                  <a:lnTo>
                    <a:pt x="1" y="6133"/>
                  </a:lnTo>
                  <a:lnTo>
                    <a:pt x="6133" y="6133"/>
                  </a:lnTo>
                  <a:lnTo>
                    <a:pt x="6133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2276050" y="2914575"/>
              <a:ext cx="152500" cy="153325"/>
            </a:xfrm>
            <a:custGeom>
              <a:rect b="b" l="l" r="r" t="t"/>
              <a:pathLst>
                <a:path extrusionOk="0" h="6133" w="6100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334975" y="2914575"/>
              <a:ext cx="152525" cy="153325"/>
            </a:xfrm>
            <a:custGeom>
              <a:rect b="b" l="l" r="r" t="t"/>
              <a:pathLst>
                <a:path extrusionOk="0" h="6133" w="6101">
                  <a:moveTo>
                    <a:pt x="0" y="0"/>
                  </a:moveTo>
                  <a:lnTo>
                    <a:pt x="0" y="6133"/>
                  </a:lnTo>
                  <a:lnTo>
                    <a:pt x="6100" y="6133"/>
                  </a:lnTo>
                  <a:lnTo>
                    <a:pt x="6100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1343100" y="43677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1343100" y="4675225"/>
              <a:ext cx="168025" cy="153350"/>
            </a:xfrm>
            <a:custGeom>
              <a:rect b="b" l="l" r="r" t="t"/>
              <a:pathLst>
                <a:path extrusionOk="0" h="6134" w="6721">
                  <a:moveTo>
                    <a:pt x="1" y="1"/>
                  </a:moveTo>
                  <a:lnTo>
                    <a:pt x="1" y="6133"/>
                  </a:lnTo>
                  <a:lnTo>
                    <a:pt x="6721" y="6133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1343100" y="4983475"/>
              <a:ext cx="168025" cy="152525"/>
            </a:xfrm>
            <a:custGeom>
              <a:rect b="b" l="l" r="r" t="t"/>
              <a:pathLst>
                <a:path extrusionOk="0" h="6101" w="6721">
                  <a:moveTo>
                    <a:pt x="1" y="1"/>
                  </a:moveTo>
                  <a:lnTo>
                    <a:pt x="1" y="6101"/>
                  </a:lnTo>
                  <a:lnTo>
                    <a:pt x="6721" y="6101"/>
                  </a:lnTo>
                  <a:lnTo>
                    <a:pt x="6721" y="1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idx="4294967295" type="subTitle"/>
          </p:nvPr>
        </p:nvSpPr>
        <p:spPr>
          <a:xfrm>
            <a:off x="92600" y="2337500"/>
            <a:ext cx="2976600" cy="10842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400">
                <a:solidFill>
                  <a:srgbClr val="FFFFFF"/>
                </a:solidFill>
              </a:rPr>
              <a:t>Unreal Engine 4 е игрови двигател, използван при създаването на най-големите игри на пазара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407" name="Google Shape;40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Използвани технологии</a:t>
            </a:r>
            <a:endParaRPr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08" name="Google Shape;408;p41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9" name="Google Shape;409;p41"/>
            <p:cNvSpPr/>
            <p:nvPr/>
          </p:nvSpPr>
          <p:spPr>
            <a:xfrm>
              <a:off x="1445900" y="1165400"/>
              <a:ext cx="459350" cy="451025"/>
            </a:xfrm>
            <a:custGeom>
              <a:rect b="b" l="l" r="r" t="t"/>
              <a:pathLst>
                <a:path extrusionOk="0" h="18041" w="18374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1740900" y="915250"/>
              <a:ext cx="341475" cy="697525"/>
            </a:xfrm>
            <a:custGeom>
              <a:rect b="b" l="l" r="r" t="t"/>
              <a:pathLst>
                <a:path extrusionOk="0" h="27901" w="13659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1437800" y="1525100"/>
              <a:ext cx="464600" cy="592400"/>
            </a:xfrm>
            <a:custGeom>
              <a:rect b="b" l="l" r="r" t="t"/>
              <a:pathLst>
                <a:path extrusionOk="0" h="23696" w="18584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1482675" y="1625000"/>
              <a:ext cx="634375" cy="560850"/>
            </a:xfrm>
            <a:custGeom>
              <a:rect b="b" l="l" r="r" t="t"/>
              <a:pathLst>
                <a:path extrusionOk="0" h="22434" w="25375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1125600" y="1535800"/>
              <a:ext cx="348500" cy="586125"/>
            </a:xfrm>
            <a:custGeom>
              <a:rect b="b" l="l" r="r" t="t"/>
              <a:pathLst>
                <a:path extrusionOk="0" h="23445" w="1394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2097725" y="679450"/>
              <a:ext cx="730375" cy="221500"/>
            </a:xfrm>
            <a:custGeom>
              <a:rect b="b" l="l" r="r" t="t"/>
              <a:pathLst>
                <a:path extrusionOk="0" h="8860" w="29215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2304075" y="463225"/>
              <a:ext cx="736875" cy="208175"/>
            </a:xfrm>
            <a:custGeom>
              <a:rect b="b" l="l" r="r" t="t"/>
              <a:pathLst>
                <a:path extrusionOk="0" h="8327" w="29475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2293625" y="460350"/>
              <a:ext cx="781500" cy="320325"/>
            </a:xfrm>
            <a:custGeom>
              <a:rect b="b" l="l" r="r" t="t"/>
              <a:pathLst>
                <a:path extrusionOk="0" h="12813" w="3126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1908625" y="906900"/>
              <a:ext cx="740825" cy="708475"/>
            </a:xfrm>
            <a:custGeom>
              <a:rect b="b" l="l" r="r" t="t"/>
              <a:pathLst>
                <a:path extrusionOk="0" h="28339" w="29633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2092525" y="780650"/>
              <a:ext cx="735575" cy="432500"/>
            </a:xfrm>
            <a:custGeom>
              <a:rect b="b" l="l" r="r" t="t"/>
              <a:pathLst>
                <a:path extrusionOk="0" h="17300" w="29423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1125600" y="1959400"/>
              <a:ext cx="344325" cy="422600"/>
            </a:xfrm>
            <a:custGeom>
              <a:rect b="b" l="l" r="r" t="t"/>
              <a:pathLst>
                <a:path extrusionOk="0" h="16904" w="13773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1481375" y="2129475"/>
              <a:ext cx="635150" cy="625775"/>
            </a:xfrm>
            <a:custGeom>
              <a:rect b="b" l="l" r="r" t="t"/>
              <a:pathLst>
                <a:path extrusionOk="0" h="25031" w="25406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1125600" y="2129475"/>
              <a:ext cx="342750" cy="740525"/>
            </a:xfrm>
            <a:custGeom>
              <a:rect b="b" l="l" r="r" t="t"/>
              <a:pathLst>
                <a:path extrusionOk="0" h="29621" w="1371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1162625" y="2134425"/>
              <a:ext cx="625525" cy="755400"/>
            </a:xfrm>
            <a:custGeom>
              <a:rect b="b" l="l" r="r" t="t"/>
              <a:pathLst>
                <a:path extrusionOk="0" h="30216" w="25021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1164975" y="2770100"/>
              <a:ext cx="618725" cy="509425"/>
            </a:xfrm>
            <a:custGeom>
              <a:rect b="b" l="l" r="r" t="t"/>
              <a:pathLst>
                <a:path extrusionOk="0" h="20377" w="24749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1361650" y="2777125"/>
              <a:ext cx="426500" cy="653450"/>
            </a:xfrm>
            <a:custGeom>
              <a:rect b="b" l="l" r="r" t="t"/>
              <a:pathLst>
                <a:path extrusionOk="0" h="26138" w="1706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1799325" y="2193650"/>
              <a:ext cx="1025125" cy="569425"/>
            </a:xfrm>
            <a:custGeom>
              <a:rect b="b" l="l" r="r" t="t"/>
              <a:pathLst>
                <a:path extrusionOk="0" h="22777" w="41005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1910450" y="1216525"/>
              <a:ext cx="732450" cy="964350"/>
            </a:xfrm>
            <a:custGeom>
              <a:rect b="b" l="l" r="r" t="t"/>
              <a:pathLst>
                <a:path extrusionOk="0" h="38574" w="29298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2130600" y="1216525"/>
              <a:ext cx="1117450" cy="968800"/>
            </a:xfrm>
            <a:custGeom>
              <a:rect b="b" l="l" r="r" t="t"/>
              <a:pathLst>
                <a:path extrusionOk="0" h="38752" w="44698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2649425" y="733700"/>
              <a:ext cx="761400" cy="479450"/>
            </a:xfrm>
            <a:custGeom>
              <a:rect b="b" l="l" r="r" t="t"/>
              <a:pathLst>
                <a:path extrusionOk="0" h="19178" w="30456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2649425" y="733700"/>
              <a:ext cx="761400" cy="1274500"/>
            </a:xfrm>
            <a:custGeom>
              <a:rect b="b" l="l" r="r" t="t"/>
              <a:pathLst>
                <a:path extrusionOk="0" h="50980" w="30456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2128775" y="2017550"/>
              <a:ext cx="1113025" cy="565800"/>
            </a:xfrm>
            <a:custGeom>
              <a:rect b="b" l="l" r="r" t="t"/>
              <a:pathLst>
                <a:path extrusionOk="0" h="22632" w="44521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2828075" y="458000"/>
              <a:ext cx="582750" cy="322675"/>
            </a:xfrm>
            <a:custGeom>
              <a:rect b="b" l="l" r="r" t="t"/>
              <a:pathLst>
                <a:path extrusionOk="0" h="12907" w="2331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3088925" y="301750"/>
              <a:ext cx="533175" cy="431975"/>
            </a:xfrm>
            <a:custGeom>
              <a:rect b="b" l="l" r="r" t="t"/>
              <a:pathLst>
                <a:path extrusionOk="0" h="17279" w="21327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3410800" y="300475"/>
              <a:ext cx="711600" cy="433250"/>
            </a:xfrm>
            <a:custGeom>
              <a:rect b="b" l="l" r="r" t="t"/>
              <a:pathLst>
                <a:path extrusionOk="0" h="17330" w="28464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4136725" y="459575"/>
              <a:ext cx="333375" cy="518575"/>
            </a:xfrm>
            <a:custGeom>
              <a:rect b="b" l="l" r="r" t="t"/>
              <a:pathLst>
                <a:path extrusionOk="0" h="20743" w="13335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4294275" y="469225"/>
              <a:ext cx="546475" cy="508925"/>
            </a:xfrm>
            <a:custGeom>
              <a:rect b="b" l="l" r="r" t="t"/>
              <a:pathLst>
                <a:path extrusionOk="0" h="20357" w="21859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4294275" y="469225"/>
              <a:ext cx="175825" cy="508925"/>
            </a:xfrm>
            <a:custGeom>
              <a:rect b="b" l="l" r="r" t="t"/>
              <a:pathLst>
                <a:path extrusionOk="0" h="20357" w="7033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3410800" y="456450"/>
              <a:ext cx="883500" cy="521700"/>
            </a:xfrm>
            <a:custGeom>
              <a:rect b="b" l="l" r="r" t="t"/>
              <a:pathLst>
                <a:path extrusionOk="0" h="20868" w="3534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4136725" y="459575"/>
              <a:ext cx="157575" cy="518575"/>
            </a:xfrm>
            <a:custGeom>
              <a:rect b="b" l="l" r="r" t="t"/>
              <a:pathLst>
                <a:path extrusionOk="0" h="20743" w="6303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4294275" y="561300"/>
              <a:ext cx="996150" cy="482575"/>
            </a:xfrm>
            <a:custGeom>
              <a:rect b="b" l="l" r="r" t="t"/>
              <a:pathLst>
                <a:path extrusionOk="0" h="19303" w="39846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4294275" y="561300"/>
              <a:ext cx="546475" cy="416850"/>
            </a:xfrm>
            <a:custGeom>
              <a:rect b="b" l="l" r="r" t="t"/>
              <a:pathLst>
                <a:path extrusionOk="0" h="16674" w="21859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4861575" y="569125"/>
              <a:ext cx="675350" cy="474750"/>
            </a:xfrm>
            <a:custGeom>
              <a:rect b="b" l="l" r="r" t="t"/>
              <a:pathLst>
                <a:path extrusionOk="0" h="18990" w="27014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251950" y="733700"/>
              <a:ext cx="1038425" cy="1273725"/>
            </a:xfrm>
            <a:custGeom>
              <a:rect b="b" l="l" r="r" t="t"/>
              <a:pathLst>
                <a:path extrusionOk="0" h="50949" w="41537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3255600" y="984125"/>
              <a:ext cx="1032425" cy="1023025"/>
            </a:xfrm>
            <a:custGeom>
              <a:rect b="b" l="l" r="r" t="t"/>
              <a:pathLst>
                <a:path extrusionOk="0" h="40921" w="41297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008125" y="978125"/>
              <a:ext cx="1278125" cy="926775"/>
            </a:xfrm>
            <a:custGeom>
              <a:rect b="b" l="l" r="r" t="t"/>
              <a:pathLst>
                <a:path extrusionOk="0" h="37071" w="51125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4294275" y="978125"/>
              <a:ext cx="991975" cy="65475"/>
            </a:xfrm>
            <a:custGeom>
              <a:rect b="b" l="l" r="r" t="t"/>
              <a:pathLst>
                <a:path extrusionOk="0" h="2619" w="39679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2835900" y="2022000"/>
              <a:ext cx="504250" cy="568675"/>
            </a:xfrm>
            <a:custGeom>
              <a:rect b="b" l="l" r="r" t="t"/>
              <a:pathLst>
                <a:path extrusionOk="0" h="22747" w="2017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3255600" y="1913225"/>
              <a:ext cx="742900" cy="677450"/>
            </a:xfrm>
            <a:custGeom>
              <a:rect b="b" l="l" r="r" t="t"/>
              <a:pathLst>
                <a:path extrusionOk="0" h="27098" w="29716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1705175" y="2772175"/>
              <a:ext cx="693350" cy="663600"/>
            </a:xfrm>
            <a:custGeom>
              <a:rect b="b" l="l" r="r" t="t"/>
              <a:pathLst>
                <a:path extrusionOk="0" h="26544" w="27734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2435525" y="2589325"/>
              <a:ext cx="904625" cy="762200"/>
            </a:xfrm>
            <a:custGeom>
              <a:rect b="b" l="l" r="r" t="t"/>
              <a:pathLst>
                <a:path extrusionOk="0" h="30488" w="36185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1799325" y="2586200"/>
              <a:ext cx="1023050" cy="756725"/>
            </a:xfrm>
            <a:custGeom>
              <a:rect b="b" l="l" r="r" t="t"/>
              <a:pathLst>
                <a:path extrusionOk="0" h="30269" w="40922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2440475" y="2598725"/>
              <a:ext cx="1417425" cy="916075"/>
            </a:xfrm>
            <a:custGeom>
              <a:rect b="b" l="l" r="r" t="t"/>
              <a:pathLst>
                <a:path extrusionOk="0" h="36643" w="56697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3348725" y="1912975"/>
              <a:ext cx="1181625" cy="687075"/>
            </a:xfrm>
            <a:custGeom>
              <a:rect b="b" l="l" r="r" t="t"/>
              <a:pathLst>
                <a:path extrusionOk="0" h="27483" w="47265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3347150" y="2598725"/>
              <a:ext cx="1183475" cy="910100"/>
            </a:xfrm>
            <a:custGeom>
              <a:rect b="b" l="l" r="r" t="t"/>
              <a:pathLst>
                <a:path extrusionOk="0" h="36404" w="47339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5290400" y="852125"/>
              <a:ext cx="669100" cy="448425"/>
            </a:xfrm>
            <a:custGeom>
              <a:rect b="b" l="l" r="r" t="t"/>
              <a:pathLst>
                <a:path extrusionOk="0" h="17937" w="26764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5290400" y="852125"/>
              <a:ext cx="246525" cy="191750"/>
            </a:xfrm>
            <a:custGeom>
              <a:rect b="b" l="l" r="r" t="t"/>
              <a:pathLst>
                <a:path extrusionOk="0" h="7670" w="9861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4013600" y="1916100"/>
              <a:ext cx="903050" cy="681600"/>
            </a:xfrm>
            <a:custGeom>
              <a:rect b="b" l="l" r="r" t="t"/>
              <a:pathLst>
                <a:path extrusionOk="0" h="27264" w="36122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4007875" y="1047500"/>
              <a:ext cx="1277100" cy="1128675"/>
            </a:xfrm>
            <a:custGeom>
              <a:rect b="b" l="l" r="r" t="t"/>
              <a:pathLst>
                <a:path extrusionOk="0" h="45147" w="51084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4929675" y="1045425"/>
              <a:ext cx="1040775" cy="1131025"/>
            </a:xfrm>
            <a:custGeom>
              <a:rect b="b" l="l" r="r" t="t"/>
              <a:pathLst>
                <a:path extrusionOk="0" h="45241" w="41631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4545450" y="2187900"/>
              <a:ext cx="829250" cy="755675"/>
            </a:xfrm>
            <a:custGeom>
              <a:rect b="b" l="l" r="r" t="t"/>
              <a:pathLst>
                <a:path extrusionOk="0" h="30227" w="3317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5978250" y="1318775"/>
              <a:ext cx="350075" cy="664900"/>
            </a:xfrm>
            <a:custGeom>
              <a:rect b="b" l="l" r="r" t="t"/>
              <a:pathLst>
                <a:path extrusionOk="0" h="26596" w="14003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4931250" y="2185300"/>
              <a:ext cx="710800" cy="756975"/>
            </a:xfrm>
            <a:custGeom>
              <a:rect b="b" l="l" r="r" t="t"/>
              <a:pathLst>
                <a:path extrusionOk="0" h="30279" w="28432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5391600" y="2197550"/>
              <a:ext cx="451300" cy="746300"/>
            </a:xfrm>
            <a:custGeom>
              <a:rect b="b" l="l" r="r" t="t"/>
              <a:pathLst>
                <a:path extrusionOk="0" h="29852" w="18052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5649600" y="2193125"/>
              <a:ext cx="592900" cy="750450"/>
            </a:xfrm>
            <a:custGeom>
              <a:rect b="b" l="l" r="r" t="t"/>
              <a:pathLst>
                <a:path extrusionOk="0" h="30018" w="23716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6070600" y="1606475"/>
              <a:ext cx="432475" cy="441650"/>
            </a:xfrm>
            <a:custGeom>
              <a:rect b="b" l="l" r="r" t="t"/>
              <a:pathLst>
                <a:path extrusionOk="0" h="17666" w="17299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5649075" y="1315125"/>
              <a:ext cx="421525" cy="872800"/>
            </a:xfrm>
            <a:custGeom>
              <a:rect b="b" l="l" r="r" t="t"/>
              <a:pathLst>
                <a:path extrusionOk="0" h="34912" w="16861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4929400" y="1312250"/>
              <a:ext cx="1044175" cy="874350"/>
            </a:xfrm>
            <a:custGeom>
              <a:rect b="b" l="l" r="r" t="t"/>
              <a:pathLst>
                <a:path extrusionOk="0" h="34974" w="41767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5650875" y="1983650"/>
              <a:ext cx="595025" cy="671700"/>
            </a:xfrm>
            <a:custGeom>
              <a:rect b="b" l="l" r="r" t="t"/>
              <a:pathLst>
                <a:path extrusionOk="0" h="26868" w="23801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6070600" y="1983650"/>
              <a:ext cx="433000" cy="664125"/>
            </a:xfrm>
            <a:custGeom>
              <a:rect b="b" l="l" r="r" t="t"/>
              <a:pathLst>
                <a:path extrusionOk="0" h="26565" w="1732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2437350" y="3367150"/>
              <a:ext cx="1416375" cy="419975"/>
            </a:xfrm>
            <a:custGeom>
              <a:rect b="b" l="l" r="r" t="t"/>
              <a:pathLst>
                <a:path extrusionOk="0" h="16799" w="56655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1710125" y="3372125"/>
              <a:ext cx="693325" cy="509425"/>
            </a:xfrm>
            <a:custGeom>
              <a:rect b="b" l="l" r="r" t="t"/>
              <a:pathLst>
                <a:path extrusionOk="0" h="20377" w="27733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1890100" y="3380700"/>
              <a:ext cx="882975" cy="505550"/>
            </a:xfrm>
            <a:custGeom>
              <a:rect b="b" l="l" r="r" t="t"/>
              <a:pathLst>
                <a:path extrusionOk="0" h="20222" w="35319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2785300" y="3517925"/>
              <a:ext cx="1071300" cy="546725"/>
            </a:xfrm>
            <a:custGeom>
              <a:rect b="b" l="l" r="r" t="t"/>
              <a:pathLst>
                <a:path extrusionOk="0" h="21869" w="42852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1901050" y="3792600"/>
              <a:ext cx="878025" cy="427000"/>
            </a:xfrm>
            <a:custGeom>
              <a:rect b="b" l="l" r="r" t="t"/>
              <a:pathLst>
                <a:path extrusionOk="0" h="17080" w="35121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2596975" y="3791550"/>
              <a:ext cx="810200" cy="427525"/>
            </a:xfrm>
            <a:custGeom>
              <a:rect b="b" l="l" r="r" t="t"/>
              <a:pathLst>
                <a:path extrusionOk="0" h="17101" w="32408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4542075" y="2609950"/>
              <a:ext cx="819050" cy="410050"/>
            </a:xfrm>
            <a:custGeom>
              <a:rect b="b" l="l" r="r" t="t"/>
              <a:pathLst>
                <a:path extrusionOk="0" h="16402" w="32762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3881350" y="2608900"/>
              <a:ext cx="906975" cy="887650"/>
            </a:xfrm>
            <a:custGeom>
              <a:rect b="b" l="l" r="r" t="t"/>
              <a:pathLst>
                <a:path extrusionOk="0" h="35506" w="36279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3426450" y="3522350"/>
              <a:ext cx="515450" cy="641700"/>
            </a:xfrm>
            <a:custGeom>
              <a:rect b="b" l="l" r="r" t="t"/>
              <a:pathLst>
                <a:path extrusionOk="0" h="25668" w="20618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3428800" y="4071925"/>
              <a:ext cx="513100" cy="392350"/>
            </a:xfrm>
            <a:custGeom>
              <a:rect b="b" l="l" r="r" t="t"/>
              <a:pathLst>
                <a:path extrusionOk="0" h="15694" w="20524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3525575" y="4164025"/>
              <a:ext cx="513100" cy="406925"/>
            </a:xfrm>
            <a:custGeom>
              <a:rect b="b" l="l" r="r" t="t"/>
              <a:pathLst>
                <a:path extrusionOk="0" h="16277" w="20524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3864125" y="3534350"/>
              <a:ext cx="289050" cy="629700"/>
            </a:xfrm>
            <a:custGeom>
              <a:rect b="b" l="l" r="r" t="t"/>
              <a:pathLst>
                <a:path extrusionOk="0" h="25188" w="11562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3941875" y="3994725"/>
              <a:ext cx="210000" cy="560050"/>
            </a:xfrm>
            <a:custGeom>
              <a:rect b="b" l="l" r="r" t="t"/>
              <a:pathLst>
                <a:path extrusionOk="0" h="22402" w="840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3526875" y="4470775"/>
              <a:ext cx="505525" cy="469250"/>
            </a:xfrm>
            <a:custGeom>
              <a:rect b="b" l="l" r="r" t="t"/>
              <a:pathLst>
                <a:path extrusionOk="0" h="18770" w="20221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1109425" y="283500"/>
              <a:ext cx="5411650" cy="4688350"/>
            </a:xfrm>
            <a:custGeom>
              <a:rect b="b" l="l" r="r" t="t"/>
              <a:pathLst>
                <a:path extrusionOk="0" h="187534" w="216466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1429450" y="1148725"/>
              <a:ext cx="483900" cy="473950"/>
            </a:xfrm>
            <a:custGeom>
              <a:rect b="b" l="l" r="r" t="t"/>
              <a:pathLst>
                <a:path extrusionOk="0" h="18958" w="19356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1732825" y="899600"/>
              <a:ext cx="355025" cy="718900"/>
            </a:xfrm>
            <a:custGeom>
              <a:rect b="b" l="l" r="r" t="t"/>
              <a:pathLst>
                <a:path extrusionOk="0" h="28756" w="14201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1432600" y="1518325"/>
              <a:ext cx="481800" cy="616650"/>
            </a:xfrm>
            <a:custGeom>
              <a:rect b="b" l="l" r="r" t="t"/>
              <a:pathLst>
                <a:path extrusionOk="0" h="24666" w="19272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1466500" y="1609350"/>
              <a:ext cx="662825" cy="585875"/>
            </a:xfrm>
            <a:custGeom>
              <a:rect b="b" l="l" r="r" t="t"/>
              <a:pathLst>
                <a:path extrusionOk="0" h="23435" w="26513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1111225" y="1511800"/>
              <a:ext cx="367825" cy="619525"/>
            </a:xfrm>
            <a:custGeom>
              <a:rect b="b" l="l" r="r" t="t"/>
              <a:pathLst>
                <a:path extrusionOk="0" h="24781" w="14713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2075050" y="672950"/>
              <a:ext cx="776275" cy="235825"/>
            </a:xfrm>
            <a:custGeom>
              <a:rect b="b" l="l" r="r" t="t"/>
              <a:pathLst>
                <a:path extrusionOk="0" h="9433" w="31051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2263375" y="447825"/>
              <a:ext cx="819575" cy="239225"/>
            </a:xfrm>
            <a:custGeom>
              <a:rect b="b" l="l" r="r" t="t"/>
              <a:pathLst>
                <a:path extrusionOk="0" h="9569" w="32783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2265200" y="444450"/>
              <a:ext cx="827150" cy="340675"/>
            </a:xfrm>
            <a:custGeom>
              <a:rect b="b" l="l" r="r" t="t"/>
              <a:pathLst>
                <a:path extrusionOk="0" h="13627" w="33086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1904975" y="899350"/>
              <a:ext cx="752825" cy="721500"/>
            </a:xfrm>
            <a:custGeom>
              <a:rect b="b" l="l" r="r" t="t"/>
              <a:pathLst>
                <a:path extrusionOk="0" h="28860" w="30113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2073200" y="775450"/>
              <a:ext cx="761425" cy="443450"/>
            </a:xfrm>
            <a:custGeom>
              <a:rect b="b" l="l" r="r" t="t"/>
              <a:pathLst>
                <a:path extrusionOk="0" h="17738" w="30457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1113325" y="1949225"/>
              <a:ext cx="369125" cy="446575"/>
            </a:xfrm>
            <a:custGeom>
              <a:rect b="b" l="l" r="r" t="t"/>
              <a:pathLst>
                <a:path extrusionOk="0" h="17863" w="14765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1467550" y="2120075"/>
              <a:ext cx="662300" cy="652375"/>
            </a:xfrm>
            <a:custGeom>
              <a:rect b="b" l="l" r="r" t="t"/>
              <a:pathLst>
                <a:path extrusionOk="0" h="26095" w="26492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1113325" y="2112775"/>
              <a:ext cx="370675" cy="800025"/>
            </a:xfrm>
            <a:custGeom>
              <a:rect b="b" l="l" r="r" t="t"/>
              <a:pathLst>
                <a:path extrusionOk="0" h="32001" w="14827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1148275" y="2115125"/>
              <a:ext cx="651875" cy="785925"/>
            </a:xfrm>
            <a:custGeom>
              <a:rect b="b" l="l" r="r" t="t"/>
              <a:pathLst>
                <a:path extrusionOk="0" h="31437" w="26075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1151400" y="2893725"/>
              <a:ext cx="204525" cy="398325"/>
            </a:xfrm>
            <a:custGeom>
              <a:rect b="b" l="l" r="r" t="t"/>
              <a:pathLst>
                <a:path extrusionOk="0" h="15933" w="8181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1345750" y="2750525"/>
              <a:ext cx="454400" cy="695950"/>
            </a:xfrm>
            <a:custGeom>
              <a:rect b="b" l="l" r="r" t="t"/>
              <a:pathLst>
                <a:path extrusionOk="0" h="27838" w="18176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1985325" y="2193900"/>
              <a:ext cx="131200" cy="228500"/>
            </a:xfrm>
            <a:custGeom>
              <a:rect b="b" l="l" r="r" t="t"/>
              <a:pathLst>
                <a:path extrusionOk="0" h="9140" w="5248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1794375" y="2188675"/>
              <a:ext cx="331300" cy="574400"/>
            </a:xfrm>
            <a:custGeom>
              <a:rect b="b" l="l" r="r" t="t"/>
              <a:pathLst>
                <a:path extrusionOk="0" h="22976" w="13252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1"/>
            <p:cNvSpPr/>
            <p:nvPr/>
          </p:nvSpPr>
          <p:spPr>
            <a:xfrm>
              <a:off x="1793075" y="2755225"/>
              <a:ext cx="1850" cy="2625"/>
            </a:xfrm>
            <a:custGeom>
              <a:rect b="b" l="l" r="r" t="t"/>
              <a:pathLst>
                <a:path extrusionOk="0" h="105" w="74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1"/>
            <p:cNvSpPr/>
            <p:nvPr/>
          </p:nvSpPr>
          <p:spPr>
            <a:xfrm>
              <a:off x="1793875" y="2750525"/>
              <a:ext cx="6275" cy="11775"/>
            </a:xfrm>
            <a:custGeom>
              <a:rect b="b" l="l" r="r" t="t"/>
              <a:pathLst>
                <a:path extrusionOk="0" h="471" w="251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1901850" y="1202975"/>
              <a:ext cx="757500" cy="997200"/>
            </a:xfrm>
            <a:custGeom>
              <a:rect b="b" l="l" r="r" t="t"/>
              <a:pathLst>
                <a:path extrusionOk="0" h="39888" w="3030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2115750" y="1211050"/>
              <a:ext cx="1135950" cy="984700"/>
            </a:xfrm>
            <a:custGeom>
              <a:rect b="b" l="l" r="r" t="t"/>
              <a:pathLst>
                <a:path extrusionOk="0" h="39388" w="45438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1"/>
            <p:cNvSpPr/>
            <p:nvPr/>
          </p:nvSpPr>
          <p:spPr>
            <a:xfrm>
              <a:off x="2640800" y="728250"/>
              <a:ext cx="785950" cy="495100"/>
            </a:xfrm>
            <a:custGeom>
              <a:rect b="b" l="l" r="r" t="t"/>
              <a:pathLst>
                <a:path extrusionOk="0" h="19804" w="31438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1"/>
            <p:cNvSpPr/>
            <p:nvPr/>
          </p:nvSpPr>
          <p:spPr>
            <a:xfrm>
              <a:off x="2819225" y="446000"/>
              <a:ext cx="601500" cy="339375"/>
            </a:xfrm>
            <a:custGeom>
              <a:rect b="b" l="l" r="r" t="t"/>
              <a:pathLst>
                <a:path extrusionOk="0" h="13575" w="2406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3073550" y="285575"/>
              <a:ext cx="561075" cy="454700"/>
            </a:xfrm>
            <a:custGeom>
              <a:rect b="b" l="l" r="r" t="t"/>
              <a:pathLst>
                <a:path extrusionOk="0" h="18188" w="22443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3402450" y="287150"/>
              <a:ext cx="744200" cy="454150"/>
            </a:xfrm>
            <a:custGeom>
              <a:rect b="b" l="l" r="r" t="t"/>
              <a:pathLst>
                <a:path extrusionOk="0" h="18166" w="29768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4128900" y="447575"/>
              <a:ext cx="349550" cy="543625"/>
            </a:xfrm>
            <a:custGeom>
              <a:rect b="b" l="l" r="r" t="t"/>
              <a:pathLst>
                <a:path extrusionOk="0" h="21745" w="13982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4285925" y="456450"/>
              <a:ext cx="572025" cy="532900"/>
            </a:xfrm>
            <a:custGeom>
              <a:rect b="b" l="l" r="r" t="t"/>
              <a:pathLst>
                <a:path extrusionOk="0" h="21316" w="22881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3398025" y="446275"/>
              <a:ext cx="902250" cy="537625"/>
            </a:xfrm>
            <a:custGeom>
              <a:rect b="b" l="l" r="r" t="t"/>
              <a:pathLst>
                <a:path extrusionOk="0" h="21505" w="3609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4283050" y="549550"/>
              <a:ext cx="1017050" cy="499025"/>
            </a:xfrm>
            <a:custGeom>
              <a:rect b="b" l="l" r="r" t="t"/>
              <a:pathLst>
                <a:path extrusionOk="0" h="19961" w="40682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4833675" y="544350"/>
              <a:ext cx="718650" cy="505000"/>
            </a:xfrm>
            <a:custGeom>
              <a:rect b="b" l="l" r="r" t="t"/>
              <a:pathLst>
                <a:path extrusionOk="0" h="20200" w="28746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1"/>
            <p:cNvSpPr/>
            <p:nvPr/>
          </p:nvSpPr>
          <p:spPr>
            <a:xfrm>
              <a:off x="3409750" y="729800"/>
              <a:ext cx="885600" cy="252250"/>
            </a:xfrm>
            <a:custGeom>
              <a:rect b="b" l="l" r="r" t="t"/>
              <a:pathLst>
                <a:path extrusionOk="0" h="10090" w="35424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3999000" y="976800"/>
              <a:ext cx="299200" cy="933075"/>
            </a:xfrm>
            <a:custGeom>
              <a:rect b="b" l="l" r="r" t="t"/>
              <a:pathLst>
                <a:path extrusionOk="0" h="37323" w="11968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2820000" y="2001900"/>
              <a:ext cx="529775" cy="596850"/>
            </a:xfrm>
            <a:custGeom>
              <a:rect b="b" l="l" r="r" t="t"/>
              <a:pathLst>
                <a:path extrusionOk="0" h="23874" w="21191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3254300" y="2007125"/>
              <a:ext cx="1325" cy="1350"/>
            </a:xfrm>
            <a:custGeom>
              <a:rect b="b" l="l" r="r" t="t"/>
              <a:pathLst>
                <a:path extrusionOk="0" h="54" w="53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3254575" y="1905400"/>
              <a:ext cx="743650" cy="105925"/>
            </a:xfrm>
            <a:custGeom>
              <a:rect b="b" l="l" r="r" t="t"/>
              <a:pathLst>
                <a:path extrusionOk="0" h="4237" w="29746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3255075" y="1909325"/>
              <a:ext cx="745000" cy="273625"/>
            </a:xfrm>
            <a:custGeom>
              <a:rect b="b" l="l" r="r" t="t"/>
              <a:pathLst>
                <a:path extrusionOk="0" h="10945" w="2980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3998475" y="1911400"/>
              <a:ext cx="2625" cy="1850"/>
            </a:xfrm>
            <a:custGeom>
              <a:rect b="b" l="l" r="r" t="t"/>
              <a:pathLst>
                <a:path extrusionOk="0" h="74" w="105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3246225" y="2008175"/>
              <a:ext cx="2100" cy="550"/>
            </a:xfrm>
            <a:custGeom>
              <a:rect b="b" l="l" r="r" t="t"/>
              <a:pathLst>
                <a:path extrusionOk="0" h="22" w="84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3248025" y="2008175"/>
              <a:ext cx="825" cy="25"/>
            </a:xfrm>
            <a:custGeom>
              <a:rect b="b" l="l" r="r" t="t"/>
              <a:pathLst>
                <a:path extrusionOk="0" h="1" w="33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3246225" y="2008175"/>
              <a:ext cx="2350" cy="2625"/>
            </a:xfrm>
            <a:custGeom>
              <a:rect b="b" l="l" r="r" t="t"/>
              <a:pathLst>
                <a:path extrusionOk="0" h="105" w="94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3246750" y="2007400"/>
              <a:ext cx="101750" cy="587950"/>
            </a:xfrm>
            <a:custGeom>
              <a:rect b="b" l="l" r="r" t="t"/>
              <a:pathLst>
                <a:path extrusionOk="0" h="23518" w="407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1695525" y="2755500"/>
              <a:ext cx="737425" cy="689675"/>
            </a:xfrm>
            <a:custGeom>
              <a:rect b="b" l="l" r="r" t="t"/>
              <a:pathLst>
                <a:path extrusionOk="0" h="27587" w="29497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1791250" y="2760950"/>
              <a:ext cx="635425" cy="607275"/>
            </a:xfrm>
            <a:custGeom>
              <a:rect b="b" l="l" r="r" t="t"/>
              <a:pathLst>
                <a:path extrusionOk="0" h="24291" w="25417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3344825" y="1906200"/>
              <a:ext cx="1201975" cy="701925"/>
            </a:xfrm>
            <a:custGeom>
              <a:rect b="b" l="l" r="r" t="t"/>
              <a:pathLst>
                <a:path extrusionOk="0" h="28077" w="48079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3864650" y="2608100"/>
              <a:ext cx="670900" cy="897075"/>
            </a:xfrm>
            <a:custGeom>
              <a:rect b="b" l="l" r="r" t="t"/>
              <a:pathLst>
                <a:path extrusionOk="0" h="35883" w="26836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3873000" y="2608100"/>
              <a:ext cx="667000" cy="892625"/>
            </a:xfrm>
            <a:custGeom>
              <a:rect b="b" l="l" r="r" t="t"/>
              <a:pathLst>
                <a:path extrusionOk="0" h="35705" w="2668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3858675" y="3496525"/>
              <a:ext cx="22700" cy="21675"/>
            </a:xfrm>
            <a:custGeom>
              <a:rect b="b" l="l" r="r" t="t"/>
              <a:pathLst>
                <a:path extrusionOk="0" h="867" w="908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4530600" y="2605775"/>
              <a:ext cx="6000" cy="2350"/>
            </a:xfrm>
            <a:custGeom>
              <a:rect b="b" l="l" r="r" t="t"/>
              <a:pathLst>
                <a:path extrusionOk="0" h="94" w="24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5282325" y="840925"/>
              <a:ext cx="709250" cy="476325"/>
            </a:xfrm>
            <a:custGeom>
              <a:rect b="b" l="l" r="r" t="t"/>
              <a:pathLst>
                <a:path extrusionOk="0" h="19053" w="2837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3991950" y="1901225"/>
              <a:ext cx="939325" cy="709250"/>
            </a:xfrm>
            <a:custGeom>
              <a:rect b="b" l="l" r="r" t="t"/>
              <a:pathLst>
                <a:path extrusionOk="0" h="28370" w="37573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4920025" y="1042550"/>
              <a:ext cx="374325" cy="1139900"/>
            </a:xfrm>
            <a:custGeom>
              <a:rect b="b" l="l" r="r" t="t"/>
              <a:pathLst>
                <a:path extrusionOk="0" h="45596" w="14973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4531625" y="2174350"/>
              <a:ext cx="862625" cy="785900"/>
            </a:xfrm>
            <a:custGeom>
              <a:rect b="b" l="l" r="r" t="t"/>
              <a:pathLst>
                <a:path extrusionOk="0" h="31436" w="34505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5971200" y="1297400"/>
              <a:ext cx="368075" cy="697225"/>
            </a:xfrm>
            <a:custGeom>
              <a:rect b="b" l="l" r="r" t="t"/>
              <a:pathLst>
                <a:path extrusionOk="0" h="27889" w="14723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4928875" y="2181125"/>
              <a:ext cx="718900" cy="762725"/>
            </a:xfrm>
            <a:custGeom>
              <a:rect b="b" l="l" r="r" t="t"/>
              <a:pathLst>
                <a:path extrusionOk="0" h="30509" w="28756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5387200" y="2190500"/>
              <a:ext cx="262425" cy="753350"/>
            </a:xfrm>
            <a:custGeom>
              <a:rect b="b" l="l" r="r" t="t"/>
              <a:pathLst>
                <a:path extrusionOk="0" h="30134" w="10497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5647750" y="2190500"/>
              <a:ext cx="3150" cy="7075"/>
            </a:xfrm>
            <a:custGeom>
              <a:rect b="b" l="l" r="r" t="t"/>
              <a:pathLst>
                <a:path extrusionOk="0" h="283" w="126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5647750" y="2186575"/>
              <a:ext cx="5525" cy="3950"/>
            </a:xfrm>
            <a:custGeom>
              <a:rect b="b" l="l" r="r" t="t"/>
              <a:pathLst>
                <a:path extrusionOk="0" h="158" w="221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4929150" y="2177200"/>
              <a:ext cx="719950" cy="13325"/>
            </a:xfrm>
            <a:custGeom>
              <a:rect b="b" l="l" r="r" t="t"/>
              <a:pathLst>
                <a:path extrusionOk="0" h="533" w="28798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5647750" y="2187900"/>
              <a:ext cx="5000" cy="5250"/>
            </a:xfrm>
            <a:custGeom>
              <a:rect b="b" l="l" r="r" t="t"/>
              <a:pathLst>
                <a:path extrusionOk="0" h="210" w="20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5384300" y="2943825"/>
              <a:ext cx="7325" cy="7575"/>
            </a:xfrm>
            <a:custGeom>
              <a:rect b="b" l="l" r="r" t="t"/>
              <a:pathLst>
                <a:path extrusionOk="0" h="303" w="293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4923150" y="2187900"/>
              <a:ext cx="157050" cy="262675"/>
            </a:xfrm>
            <a:custGeom>
              <a:rect b="b" l="l" r="r" t="t"/>
              <a:pathLst>
                <a:path extrusionOk="0" h="10507" w="6282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5384575" y="2959975"/>
              <a:ext cx="1325" cy="1325"/>
            </a:xfrm>
            <a:custGeom>
              <a:rect b="b" l="l" r="r" t="t"/>
              <a:pathLst>
                <a:path extrusionOk="0" h="53" w="53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5381700" y="2955025"/>
              <a:ext cx="5250" cy="4975"/>
            </a:xfrm>
            <a:custGeom>
              <a:rect b="b" l="l" r="r" t="t"/>
              <a:pathLst>
                <a:path extrusionOk="0" h="199" w="21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4916625" y="2176950"/>
              <a:ext cx="14650" cy="4725"/>
            </a:xfrm>
            <a:custGeom>
              <a:rect b="b" l="l" r="r" t="t"/>
              <a:pathLst>
                <a:path extrusionOk="0" h="189" w="586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4920275" y="2176950"/>
              <a:ext cx="9150" cy="3675"/>
            </a:xfrm>
            <a:custGeom>
              <a:rect b="b" l="l" r="r" t="t"/>
              <a:pathLst>
                <a:path extrusionOk="0" h="147" w="366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4918975" y="2176950"/>
              <a:ext cx="470050" cy="780175"/>
            </a:xfrm>
            <a:custGeom>
              <a:rect b="b" l="l" r="r" t="t"/>
              <a:pathLst>
                <a:path extrusionOk="0" h="31207" w="18802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6067175" y="1589775"/>
              <a:ext cx="448950" cy="461200"/>
            </a:xfrm>
            <a:custGeom>
              <a:rect b="b" l="l" r="r" t="t"/>
              <a:pathLst>
                <a:path extrusionOk="0" h="18448" w="17958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5643850" y="1290600"/>
              <a:ext cx="430675" cy="901225"/>
            </a:xfrm>
            <a:custGeom>
              <a:rect b="b" l="l" r="r" t="t"/>
              <a:pathLst>
                <a:path extrusionOk="0" h="36049" w="17227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4912975" y="1294275"/>
              <a:ext cx="1072600" cy="900425"/>
            </a:xfrm>
            <a:custGeom>
              <a:rect b="b" l="l" r="r" t="t"/>
              <a:pathLst>
                <a:path extrusionOk="0" h="36017" w="42904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2780075" y="3511925"/>
              <a:ext cx="1082800" cy="280425"/>
            </a:xfrm>
            <a:custGeom>
              <a:rect b="b" l="l" r="r" t="t"/>
              <a:pathLst>
                <a:path extrusionOk="0" h="11217" w="43312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1694475" y="3360125"/>
              <a:ext cx="740550" cy="538650"/>
            </a:xfrm>
            <a:custGeom>
              <a:rect b="b" l="l" r="r" t="t"/>
              <a:pathLst>
                <a:path extrusionOk="0" h="21546" w="29622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1867425" y="3359600"/>
              <a:ext cx="921550" cy="537600"/>
            </a:xfrm>
            <a:custGeom>
              <a:rect b="b" l="l" r="r" t="t"/>
              <a:pathLst>
                <a:path extrusionOk="0" h="21504" w="36862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2768600" y="3508800"/>
              <a:ext cx="1103900" cy="566575"/>
            </a:xfrm>
            <a:custGeom>
              <a:rect b="b" l="l" r="r" t="t"/>
              <a:pathLst>
                <a:path extrusionOk="0" h="22663" w="44156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1864025" y="3783450"/>
              <a:ext cx="923400" cy="449975"/>
            </a:xfrm>
            <a:custGeom>
              <a:rect b="b" l="l" r="r" t="t"/>
              <a:pathLst>
                <a:path extrusionOk="0" h="17999" w="36936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2586300" y="3782925"/>
              <a:ext cx="847475" cy="450500"/>
            </a:xfrm>
            <a:custGeom>
              <a:rect b="b" l="l" r="r" t="t"/>
              <a:pathLst>
                <a:path extrusionOk="0" h="18020" w="33899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4528750" y="2595575"/>
              <a:ext cx="871500" cy="435900"/>
            </a:xfrm>
            <a:custGeom>
              <a:rect b="b" l="l" r="r" t="t"/>
              <a:pathLst>
                <a:path extrusionOk="0" h="17436" w="3486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3847975" y="2596900"/>
              <a:ext cx="950000" cy="930700"/>
            </a:xfrm>
            <a:custGeom>
              <a:rect b="b" l="l" r="r" t="t"/>
              <a:pathLst>
                <a:path extrusionOk="0" h="37228" w="3800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3412625" y="3505675"/>
              <a:ext cx="533950" cy="663325"/>
            </a:xfrm>
            <a:custGeom>
              <a:rect b="b" l="l" r="r" t="t"/>
              <a:pathLst>
                <a:path extrusionOk="0" h="26533" w="21358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3414725" y="4065150"/>
              <a:ext cx="537075" cy="410875"/>
            </a:xfrm>
            <a:custGeom>
              <a:rect b="b" l="l" r="r" t="t"/>
              <a:pathLst>
                <a:path extrusionOk="0" h="16435" w="21483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3508875" y="4157250"/>
              <a:ext cx="539950" cy="421025"/>
            </a:xfrm>
            <a:custGeom>
              <a:rect b="b" l="l" r="r" t="t"/>
              <a:pathLst>
                <a:path extrusionOk="0" h="16841" w="21598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3855550" y="3498350"/>
              <a:ext cx="311450" cy="673250"/>
            </a:xfrm>
            <a:custGeom>
              <a:rect b="b" l="l" r="r" t="t"/>
              <a:pathLst>
                <a:path extrusionOk="0" h="26930" w="12458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3937175" y="3976750"/>
              <a:ext cx="230875" cy="614800"/>
            </a:xfrm>
            <a:custGeom>
              <a:rect b="b" l="l" r="r" t="t"/>
              <a:pathLst>
                <a:path extrusionOk="0" h="24592" w="9235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3514875" y="4464250"/>
              <a:ext cx="538125" cy="499775"/>
            </a:xfrm>
            <a:custGeom>
              <a:rect b="b" l="l" r="r" t="t"/>
              <a:pathLst>
                <a:path extrusionOk="0" h="19991" w="21525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3972400" y="1879850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4899675" y="216025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3175275" y="19635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3347950" y="6909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3542000" y="2381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2452750" y="44287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2226325" y="6155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5321450" y="29125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4717350" y="2998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4102825" y="39261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3347950" y="4033850"/>
              <a:ext cx="125225" cy="97325"/>
            </a:xfrm>
            <a:custGeom>
              <a:rect b="b" l="l" r="r" t="t"/>
              <a:pathLst>
                <a:path extrusionOk="0" h="3893" w="5009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2528375" y="4184900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6453750" y="20066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5892950" y="12624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5224425" y="1014375"/>
              <a:ext cx="124950" cy="97325"/>
            </a:xfrm>
            <a:custGeom>
              <a:rect b="b" l="l" r="r" t="t"/>
              <a:pathLst>
                <a:path extrusionOk="0" h="3893" w="4998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2053900" y="2146700"/>
              <a:ext cx="124975" cy="97300"/>
            </a:xfrm>
            <a:custGeom>
              <a:rect b="b" l="l" r="r" t="t"/>
              <a:pathLst>
                <a:path extrusionOk="0" h="3892" w="4999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1396075" y="207130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1040275" y="1898900"/>
              <a:ext cx="125000" cy="97050"/>
            </a:xfrm>
            <a:custGeom>
              <a:rect b="b" l="l" r="r" t="t"/>
              <a:pathLst>
                <a:path extrusionOk="0" h="3882" w="500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1299050" y="32466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1816550" y="38507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3455650" y="4443650"/>
              <a:ext cx="125250" cy="97300"/>
            </a:xfrm>
            <a:custGeom>
              <a:rect b="b" l="l" r="r" t="t"/>
              <a:pathLst>
                <a:path extrusionOk="0" h="3892" w="501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3434275" y="49074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3973450" y="4529975"/>
              <a:ext cx="124950" cy="97050"/>
            </a:xfrm>
            <a:custGeom>
              <a:rect b="b" l="l" r="r" t="t"/>
              <a:pathLst>
                <a:path extrusionOk="0" h="3882" w="4998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4393900" y="432175"/>
              <a:ext cx="125250" cy="97050"/>
            </a:xfrm>
            <a:custGeom>
              <a:rect b="b" l="l" r="r" t="t"/>
              <a:pathLst>
                <a:path extrusionOk="0" h="3882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5461525" y="7989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2582375" y="11547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1676475" y="11116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1827500" y="157517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1114625" y="2861125"/>
              <a:ext cx="62650" cy="48525"/>
            </a:xfrm>
            <a:custGeom>
              <a:rect b="b" l="l" r="r" t="t"/>
              <a:pathLst>
                <a:path extrusionOk="0" h="1941" w="2506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1082300" y="2365275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1750825" y="2753400"/>
              <a:ext cx="62625" cy="48550"/>
            </a:xfrm>
            <a:custGeom>
              <a:rect b="b" l="l" r="r" t="t"/>
              <a:pathLst>
                <a:path extrusionOk="0" h="1942" w="2505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2387000" y="3335600"/>
              <a:ext cx="62650" cy="48800"/>
            </a:xfrm>
            <a:custGeom>
              <a:rect b="b" l="l" r="r" t="t"/>
              <a:pathLst>
                <a:path extrusionOk="0" h="1952" w="2506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3325250" y="2570025"/>
              <a:ext cx="62625" cy="48525"/>
            </a:xfrm>
            <a:custGeom>
              <a:rect b="b" l="l" r="r" t="t"/>
              <a:pathLst>
                <a:path extrusionOk="0" h="1941" w="2505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2606125" y="2589325"/>
              <a:ext cx="224350" cy="424425"/>
            </a:xfrm>
            <a:custGeom>
              <a:rect b="b" l="l" r="r" t="t"/>
              <a:pathLst>
                <a:path extrusionOk="0" h="16977" w="8974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2426150" y="2589325"/>
              <a:ext cx="399875" cy="751250"/>
            </a:xfrm>
            <a:custGeom>
              <a:rect b="b" l="l" r="r" t="t"/>
              <a:pathLst>
                <a:path extrusionOk="0" h="30050" w="15995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2821300" y="2583325"/>
              <a:ext cx="10200" cy="6025"/>
            </a:xfrm>
            <a:custGeom>
              <a:rect b="b" l="l" r="r" t="t"/>
              <a:pathLst>
                <a:path extrusionOk="0" h="241" w="408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2414650" y="3336900"/>
              <a:ext cx="18550" cy="25050"/>
            </a:xfrm>
            <a:custGeom>
              <a:rect b="b" l="l" r="r" t="t"/>
              <a:pathLst>
                <a:path extrusionOk="0" h="1002" w="742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4229575" y="933500"/>
              <a:ext cx="124975" cy="97075"/>
            </a:xfrm>
            <a:custGeom>
              <a:rect b="b" l="l" r="r" t="t"/>
              <a:pathLst>
                <a:path extrusionOk="0" h="3883" w="4999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792675" y="34733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2716975" y="37482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2749300" y="25431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1374425" y="1475525"/>
              <a:ext cx="125225" cy="97075"/>
            </a:xfrm>
            <a:custGeom>
              <a:rect b="b" l="l" r="r" t="t"/>
              <a:pathLst>
                <a:path extrusionOk="0" h="3883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3016400" y="407925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5774275" y="290702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6186650" y="2607850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6267775" y="155640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3881625" y="4136375"/>
              <a:ext cx="125225" cy="97050"/>
            </a:xfrm>
            <a:custGeom>
              <a:rect b="b" l="l" r="r" t="t"/>
              <a:pathLst>
                <a:path extrusionOk="0" h="3882" w="5009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1633175" y="3392450"/>
              <a:ext cx="125250" cy="97075"/>
            </a:xfrm>
            <a:custGeom>
              <a:rect b="b" l="l" r="r" t="t"/>
              <a:pathLst>
                <a:path extrusionOk="0" h="3883" w="501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2021575" y="860750"/>
              <a:ext cx="124975" cy="97050"/>
            </a:xfrm>
            <a:custGeom>
              <a:rect b="b" l="l" r="r" t="t"/>
              <a:pathLst>
                <a:path extrusionOk="0" h="3882" w="4999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1801425" y="5462725"/>
              <a:ext cx="5225" cy="1600"/>
            </a:xfrm>
            <a:custGeom>
              <a:rect b="b" l="l" r="r" t="t"/>
              <a:pathLst>
                <a:path extrusionOk="0" h="64" w="209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1803500" y="5462725"/>
              <a:ext cx="1875" cy="1600"/>
            </a:xfrm>
            <a:custGeom>
              <a:rect b="b" l="l" r="r" t="t"/>
              <a:pathLst>
                <a:path extrusionOk="0" h="64" w="75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1800375" y="5464050"/>
              <a:ext cx="2100" cy="3925"/>
            </a:xfrm>
            <a:custGeom>
              <a:rect b="b" l="l" r="r" t="t"/>
              <a:pathLst>
                <a:path extrusionOk="0" h="157" w="84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1801950" y="5464300"/>
              <a:ext cx="1575" cy="1350"/>
            </a:xfrm>
            <a:custGeom>
              <a:rect b="b" l="l" r="r" t="t"/>
              <a:pathLst>
                <a:path extrusionOk="0" h="54" w="63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1803500" y="54643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1807150" y="5464825"/>
              <a:ext cx="4475" cy="1075"/>
            </a:xfrm>
            <a:custGeom>
              <a:rect b="b" l="l" r="r" t="t"/>
              <a:pathLst>
                <a:path extrusionOk="0" h="43" w="179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1806375" y="5465875"/>
              <a:ext cx="800" cy="275"/>
            </a:xfrm>
            <a:custGeom>
              <a:rect b="b" l="l" r="r" t="t"/>
              <a:pathLst>
                <a:path extrusionOk="0" h="11" w="32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1805350" y="5462725"/>
              <a:ext cx="8100" cy="2125"/>
            </a:xfrm>
            <a:custGeom>
              <a:rect b="b" l="l" r="r" t="t"/>
              <a:pathLst>
                <a:path extrusionOk="0" h="85" w="324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1803500" y="5463250"/>
              <a:ext cx="5775" cy="2650"/>
            </a:xfrm>
            <a:custGeom>
              <a:rect b="b" l="l" r="r" t="t"/>
              <a:pathLst>
                <a:path extrusionOk="0" h="106" w="231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1806100" y="5466900"/>
              <a:ext cx="300" cy="1075"/>
            </a:xfrm>
            <a:custGeom>
              <a:rect b="b" l="l" r="r" t="t"/>
              <a:pathLst>
                <a:path extrusionOk="0" h="43" w="12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1805850" y="5466125"/>
              <a:ext cx="550" cy="800"/>
            </a:xfrm>
            <a:custGeom>
              <a:rect b="b" l="l" r="r" t="t"/>
              <a:pathLst>
                <a:path extrusionOk="0" h="32" w="22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1803500" y="5466650"/>
              <a:ext cx="2900" cy="9425"/>
            </a:xfrm>
            <a:custGeom>
              <a:rect b="b" l="l" r="r" t="t"/>
              <a:pathLst>
                <a:path extrusionOk="0" h="377" w="116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1805600" y="5466375"/>
              <a:ext cx="525" cy="550"/>
            </a:xfrm>
            <a:custGeom>
              <a:rect b="b" l="l" r="r" t="t"/>
              <a:pathLst>
                <a:path extrusionOk="0" h="22" w="21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1800125" y="5465625"/>
              <a:ext cx="3400" cy="7050"/>
            </a:xfrm>
            <a:custGeom>
              <a:rect b="b" l="l" r="r" t="t"/>
              <a:pathLst>
                <a:path extrusionOk="0" h="282" w="136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1805600" y="5465875"/>
              <a:ext cx="800" cy="525"/>
            </a:xfrm>
            <a:custGeom>
              <a:rect b="b" l="l" r="r" t="t"/>
              <a:pathLst>
                <a:path extrusionOk="0" h="21" w="32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1802450" y="5464300"/>
              <a:ext cx="3175" cy="4475"/>
            </a:xfrm>
            <a:custGeom>
              <a:rect b="b" l="l" r="r" t="t"/>
              <a:pathLst>
                <a:path extrusionOk="0" h="179" w="127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1802975" y="5464300"/>
              <a:ext cx="3675" cy="2375"/>
            </a:xfrm>
            <a:custGeom>
              <a:rect b="b" l="l" r="r" t="t"/>
              <a:pathLst>
                <a:path extrusionOk="0" h="95" w="147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cap="flat" cmpd="sng" w="9525">
              <a:solidFill>
                <a:srgbClr val="F3F3F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4" name="Google Shape;634;p41"/>
          <p:cNvSpPr txBox="1"/>
          <p:nvPr>
            <p:ph idx="4294967295" type="subTitle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400">
                <a:solidFill>
                  <a:srgbClr val="FFFFFF"/>
                </a:solidFill>
              </a:rPr>
              <a:t>C++ е доказал се с времето обектно-ориентиран език за програмиране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635" name="Google Shape;635;p41"/>
          <p:cNvSpPr txBox="1"/>
          <p:nvPr>
            <p:ph idx="4294967295" type="subTitle"/>
          </p:nvPr>
        </p:nvSpPr>
        <p:spPr>
          <a:xfrm>
            <a:off x="6074975" y="3294275"/>
            <a:ext cx="28818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1828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bg" sz="1400">
                <a:solidFill>
                  <a:srgbClr val="FFFFFF"/>
                </a:solidFill>
              </a:rPr>
              <a:t>Blueprint е вграден в UE4 начин за визуално програмиране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36" name="Google Shape;636;p41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37" name="Google Shape;637;p41"/>
          <p:cNvCxnSpPr>
            <a:stCxn id="635" idx="1"/>
          </p:cNvCxnSpPr>
          <p:nvPr/>
        </p:nvCxnSpPr>
        <p:spPr>
          <a:xfrm rot="10800000">
            <a:off x="4590275" y="3202475"/>
            <a:ext cx="1484700" cy="442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638" name="Google Shape;638;p41"/>
          <p:cNvCxnSpPr>
            <a:stCxn id="406" idx="3"/>
          </p:cNvCxnSpPr>
          <p:nvPr/>
        </p:nvCxnSpPr>
        <p:spPr>
          <a:xfrm>
            <a:off x="3069200" y="2879600"/>
            <a:ext cx="8418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639" name="Google Shape;639;p41"/>
          <p:cNvSpPr txBox="1"/>
          <p:nvPr>
            <p:ph idx="4294967295" type="subTitle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b="1" lang="bg" sz="1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 Unreal Engine 4</a:t>
            </a:r>
            <a:endParaRPr b="1" sz="1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41"/>
          <p:cNvSpPr txBox="1"/>
          <p:nvPr>
            <p:ph idx="4294967295" type="subTitle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bg" sz="1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C++</a:t>
            </a:r>
            <a:endParaRPr b="1" sz="1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41"/>
          <p:cNvSpPr txBox="1"/>
          <p:nvPr>
            <p:ph idx="4294967295" type="subTitle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2743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bg" sz="1600">
                <a:solidFill>
                  <a:srgbClr val="FFFFFF"/>
                </a:solidFill>
                <a:latin typeface="Rajdhani"/>
                <a:ea typeface="Rajdhani"/>
                <a:cs typeface="Rajdhani"/>
                <a:sym typeface="Rajdhani"/>
              </a:rPr>
              <a:t>Blueprint</a:t>
            </a:r>
            <a:endParaRPr b="1" sz="1600">
              <a:solidFill>
                <a:srgbClr val="FFFFFF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Различни видове оръжия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7" name="Google Shape;64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763" y="1333488"/>
            <a:ext cx="1965925" cy="141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8688" y="1333488"/>
            <a:ext cx="1965938" cy="1419849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2"/>
          <p:cNvSpPr txBox="1"/>
          <p:nvPr/>
        </p:nvSpPr>
        <p:spPr>
          <a:xfrm>
            <a:off x="4693138" y="3401850"/>
            <a:ext cx="3548100" cy="6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Data-driven, Server-sided, с анимации и ефекти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650" name="Google Shape;650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64638" y="1333490"/>
            <a:ext cx="4005095" cy="141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42"/>
          <p:cNvPicPr preferRelativeResize="0"/>
          <p:nvPr/>
        </p:nvPicPr>
        <p:blipFill rotWithShape="1">
          <a:blip r:embed="rId7">
            <a:alphaModFix/>
          </a:blip>
          <a:srcRect b="3910" l="0" r="3910" t="0"/>
          <a:stretch/>
        </p:blipFill>
        <p:spPr>
          <a:xfrm>
            <a:off x="532775" y="2786100"/>
            <a:ext cx="3931852" cy="19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bg">
                <a:solidFill>
                  <a:srgbClr val="FFFFFF"/>
                </a:solidFill>
              </a:rPr>
              <a:t>Кооперативен режим на играта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7" name="Google Shape;657;p43"/>
          <p:cNvSpPr txBox="1"/>
          <p:nvPr/>
        </p:nvSpPr>
        <p:spPr>
          <a:xfrm>
            <a:off x="5341550" y="1662900"/>
            <a:ext cx="35481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 Light"/>
              <a:buChar char="-"/>
            </a:pPr>
            <a:r>
              <a:rPr lang="bg">
                <a:solidFill>
                  <a:schemeClr val="lt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Лоби - чака 4 човека, след което играта започва</a:t>
            </a:r>
            <a:endParaRPr>
              <a:solidFill>
                <a:schemeClr val="lt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 Light"/>
              <a:buChar char="-"/>
            </a:pPr>
            <a:r>
              <a:rPr lang="bg">
                <a:solidFill>
                  <a:schemeClr val="lt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Работи чрез сървърни и клиентски Remote Prodecure Calls</a:t>
            </a:r>
            <a:endParaRPr>
              <a:solidFill>
                <a:schemeClr val="lt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Condensed Light"/>
              <a:buChar char="-"/>
            </a:pPr>
            <a:r>
              <a:rPr lang="bg">
                <a:solidFill>
                  <a:schemeClr val="lt1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Изгражда сесия между много клиенти и сървър</a:t>
            </a:r>
            <a:endParaRPr>
              <a:solidFill>
                <a:srgbClr val="FFFFFF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pic>
        <p:nvPicPr>
          <p:cNvPr id="658" name="Google Shape;6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607325"/>
            <a:ext cx="4870824" cy="19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Анимации при различни действия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64" name="Google Shape;66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213" y="1163050"/>
            <a:ext cx="1503150" cy="15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9938" y="1171638"/>
            <a:ext cx="1485987" cy="1485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5913" y="1171638"/>
            <a:ext cx="1485975" cy="14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46788" y="2666200"/>
            <a:ext cx="1503150" cy="150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49938" y="2674791"/>
            <a:ext cx="1485975" cy="14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35916" y="2674788"/>
            <a:ext cx="1485975" cy="14859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4"/>
          <p:cNvSpPr txBox="1"/>
          <p:nvPr/>
        </p:nvSpPr>
        <p:spPr>
          <a:xfrm>
            <a:off x="6211825" y="1171650"/>
            <a:ext cx="2271000" cy="29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Показването на всички  анимации е контролирано от програмен код.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Чат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76" name="Google Shape;67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55150"/>
            <a:ext cx="2946519" cy="20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2775" y="1955155"/>
            <a:ext cx="5549525" cy="20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bg">
                <a:solidFill>
                  <a:srgbClr val="FFFFFF"/>
                </a:solidFill>
              </a:rPr>
              <a:t>Потребителски интерфейс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83" name="Google Shape;6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870" y="1274201"/>
            <a:ext cx="3238399" cy="169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0351" y="1274200"/>
            <a:ext cx="3306773" cy="1696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6875" y="3196975"/>
            <a:ext cx="3238401" cy="1703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60350" y="3170150"/>
            <a:ext cx="3306775" cy="1748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